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5143500" cx="9144000"/>
  <p:notesSz cx="20104100" cy="11309350"/>
  <p:embeddedFontLst>
    <p:embeddedFont>
      <p:font typeface="Proxima Nova"/>
      <p:regular r:id="rId63"/>
      <p:bold r:id="rId64"/>
      <p:italic r:id="rId65"/>
      <p:boldItalic r:id="rId66"/>
    </p:embeddedFont>
    <p:embeddedFont>
      <p:font typeface="Proxima Nova Extrabold"/>
      <p:bold r:id="rId67"/>
    </p:embeddedFont>
    <p:embeddedFont>
      <p:font typeface="Rubik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  <p15:guide id="3" pos="283">
          <p15:clr>
            <a:srgbClr val="9AA0A6"/>
          </p15:clr>
        </p15:guide>
        <p15:guide id="4" pos="5477">
          <p15:clr>
            <a:srgbClr val="9AA0A6"/>
          </p15:clr>
        </p15:guide>
        <p15:guide id="5" pos="1361">
          <p15:clr>
            <a:srgbClr val="747775"/>
          </p15:clr>
        </p15:guide>
        <p15:guide id="6" pos="439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DCBB32-7D8A-4C07-9A29-6E0C0A84CB67}">
  <a:tblStyle styleId="{76DCBB32-7D8A-4C07-9A29-6E0C0A84CB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2724343-1FD2-4E2D-94CB-558974206A1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620" orient="horz"/>
        <p:guide pos="283"/>
        <p:guide pos="5477"/>
        <p:guide pos="1361"/>
        <p:guide pos="4399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font" Target="fonts/ProximaNova-regular.fntdata"/><Relationship Id="rId64" Type="http://schemas.openxmlformats.org/officeDocument/2006/relationships/font" Target="fonts/ProximaNova-bold.fntdata"/><Relationship Id="rId65" Type="http://schemas.openxmlformats.org/officeDocument/2006/relationships/font" Target="fonts/ProximaNova-italic.fntdata"/><Relationship Id="rId66" Type="http://schemas.openxmlformats.org/officeDocument/2006/relationships/font" Target="fonts/ProximaNova-boldItalic.fntdata"/><Relationship Id="rId67" Type="http://schemas.openxmlformats.org/officeDocument/2006/relationships/font" Target="fonts/ProximaNovaExtrabold-bold.fntdata"/><Relationship Id="rId68" Type="http://schemas.openxmlformats.org/officeDocument/2006/relationships/font" Target="fonts/Rubik-regular.fntdata"/><Relationship Id="rId69" Type="http://schemas.openxmlformats.org/officeDocument/2006/relationships/font" Target="fonts/Rubik-bold.fntdata"/><Relationship Id="rId70" Type="http://schemas.openxmlformats.org/officeDocument/2006/relationships/font" Target="fonts/Rubik-italic.fntdata"/><Relationship Id="rId71" Type="http://schemas.openxmlformats.org/officeDocument/2006/relationships/font" Target="fonts/Rubik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2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0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0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73c5ee9303_0_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g273c5ee9303_0_5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1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2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3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3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14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5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5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6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16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7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7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8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8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2728285935c_0_0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2728285935c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9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9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20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20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2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21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22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23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24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8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28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29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29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34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25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25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3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26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26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20596271357_0_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g20596271357_0_1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30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30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3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31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3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32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26d1886218f_2_2424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26d1886218f_2_242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26d1886218f_2_2445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26d1886218f_2_244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26d1886218f_2_245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Here is a quick look at our capabilities across strategy, analytics, creative &amp; content as well as technology and outreach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We have 3 local offices in south east Asia (Singapore being the HQ) with additional full-time staff remotely supporting from multiple locations.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2" name="Google Shape;1602;g26d1886218f_2_2455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6d1886218f_2_2483:notes"/>
          <p:cNvSpPr/>
          <p:nvPr>
            <p:ph idx="2" type="sldImg"/>
          </p:nvPr>
        </p:nvSpPr>
        <p:spPr>
          <a:xfrm>
            <a:off x="2010410" y="1413669"/>
            <a:ext cx="16083300" cy="381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1" name="Google Shape;1631;g26d1886218f_2_2483:notes"/>
          <p:cNvSpPr txBox="1"/>
          <p:nvPr>
            <p:ph idx="1" type="body"/>
          </p:nvPr>
        </p:nvSpPr>
        <p:spPr>
          <a:xfrm>
            <a:off x="2010410" y="5442625"/>
            <a:ext cx="16083300" cy="44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150" lIns="216375" spcFirstLastPara="1" rIns="216375" wrap="square" tIns="108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SG"/>
              <a:t>Integrated tools for web, data, seo?</a:t>
            </a:r>
            <a:endParaRPr/>
          </a:p>
        </p:txBody>
      </p:sp>
      <p:sp>
        <p:nvSpPr>
          <p:cNvPr id="1632" name="Google Shape;1632;g26d1886218f_2_2483:notes"/>
          <p:cNvSpPr txBox="1"/>
          <p:nvPr>
            <p:ph idx="12" type="sldNum"/>
          </p:nvPr>
        </p:nvSpPr>
        <p:spPr>
          <a:xfrm>
            <a:off x="11387671" y="10741920"/>
            <a:ext cx="87117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108150" lIns="216375" spcFirstLastPara="1" rIns="216375" wrap="square" tIns="1081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SG" sz="3300"/>
              <a:t>‹#›</a:t>
            </a:fld>
            <a:endParaRPr sz="33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33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33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4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35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35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2c8e49091d7_0_0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2c8e49091d7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2c2546ad869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g2c2546ad869_0_0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2c2546ad869_0_3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g2c2546ad869_0_36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2c2546ad869_0_7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g2c2546ad869_0_72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2c2546ad869_0_10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g2c2546ad869_0_108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2c2546ad869_0_14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g2c2546ad869_0_144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2c2546ad869_0_18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g2c2546ad869_0_180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2c2546ad869_0_21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g2c2546ad869_0_216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5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2c2546ad869_0_25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g2c2546ad869_0_252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c951195fb4_0_43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1c951195fb4_0_4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1c697da3ee5_3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5" name="Google Shape;2115;g1c697da3ee5_3_0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1c951195fb4_0_89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1c951195fb4_0_8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1c951195fb4_0_132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1c951195fb4_0_13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1c951195fb4_0_177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7" name="Google Shape;2247;g1c951195fb4_0_17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2b95921c4fe_0_0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" name="Google Shape;2267;g2b95921c4fe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6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7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8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8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9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9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image" Target="../media/image2.png"/><Relationship Id="rId9" Type="http://schemas.openxmlformats.org/officeDocument/2006/relationships/image" Target="../media/image18.png"/><Relationship Id="rId10" Type="http://schemas.openxmlformats.org/officeDocument/2006/relationships/image" Target="../media/image7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14.png"/><Relationship Id="rId9" Type="http://schemas.openxmlformats.org/officeDocument/2006/relationships/image" Target="../media/image12.png"/><Relationship Id="rId10" Type="http://schemas.openxmlformats.org/officeDocument/2006/relationships/image" Target="../media/image15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image" Target="../media/image2.png"/><Relationship Id="rId9" Type="http://schemas.openxmlformats.org/officeDocument/2006/relationships/image" Target="../media/image18.png"/><Relationship Id="rId10" Type="http://schemas.openxmlformats.org/officeDocument/2006/relationships/image" Target="../media/image7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14.png"/><Relationship Id="rId9" Type="http://schemas.openxmlformats.org/officeDocument/2006/relationships/image" Target="../media/image12.png"/><Relationship Id="rId10" Type="http://schemas.openxmlformats.org/officeDocument/2006/relationships/image" Target="../media/image1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image" Target="../media/image2.png"/><Relationship Id="rId9" Type="http://schemas.openxmlformats.org/officeDocument/2006/relationships/image" Target="../media/image18.png"/><Relationship Id="rId10" Type="http://schemas.openxmlformats.org/officeDocument/2006/relationships/image" Target="../media/image7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14.png"/><Relationship Id="rId9" Type="http://schemas.openxmlformats.org/officeDocument/2006/relationships/image" Target="../media/image12.png"/><Relationship Id="rId10" Type="http://schemas.openxmlformats.org/officeDocument/2006/relationships/image" Target="../media/image1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2 - Logo Top">
  <p:cSld name="Text 2 - Logo Top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452425" y="351725"/>
            <a:ext cx="7577948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" type="body"/>
          </p:nvPr>
        </p:nvSpPr>
        <p:spPr>
          <a:xfrm>
            <a:off x="302400" y="1246774"/>
            <a:ext cx="7985814" cy="3076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" name="Google Shape;9;p2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10165" y="296474"/>
            <a:ext cx="447435" cy="5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urple Background">
  <p:cSld name="Section 3">
    <p:bg>
      <p:bgPr>
        <a:solidFill>
          <a:schemeClr val="accent4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11"/>
          <p:cNvGrpSpPr/>
          <p:nvPr/>
        </p:nvGrpSpPr>
        <p:grpSpPr>
          <a:xfrm>
            <a:off x="8003591" y="2539105"/>
            <a:ext cx="337392" cy="384967"/>
            <a:chOff x="17271100" y="6064393"/>
            <a:chExt cx="741846" cy="846454"/>
          </a:xfrm>
        </p:grpSpPr>
        <p:sp>
          <p:nvSpPr>
            <p:cNvPr id="538" name="Google Shape;538;p11"/>
            <p:cNvSpPr/>
            <p:nvPr/>
          </p:nvSpPr>
          <p:spPr>
            <a:xfrm>
              <a:off x="17302513" y="6095813"/>
              <a:ext cx="678815" cy="783590"/>
            </a:xfrm>
            <a:custGeom>
              <a:rect b="b" l="l" r="r" t="t"/>
              <a:pathLst>
                <a:path extrusionOk="0" h="783590" w="67881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783483"/>
                  </a:lnTo>
                  <a:lnTo>
                    <a:pt x="678513" y="587605"/>
                  </a:lnTo>
                  <a:lnTo>
                    <a:pt x="678513" y="19586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17271100" y="6064393"/>
              <a:ext cx="741680" cy="846454"/>
            </a:xfrm>
            <a:custGeom>
              <a:rect b="b" l="l" r="r" t="t"/>
              <a:pathLst>
                <a:path extrusionOk="0" h="846454" w="741680">
                  <a:moveTo>
                    <a:pt x="370669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0" y="619028"/>
                  </a:lnTo>
                  <a:lnTo>
                    <a:pt x="359821" y="844916"/>
                  </a:lnTo>
                  <a:lnTo>
                    <a:pt x="365245" y="846309"/>
                  </a:lnTo>
                  <a:lnTo>
                    <a:pt x="376093" y="846309"/>
                  </a:lnTo>
                  <a:lnTo>
                    <a:pt x="381517" y="844916"/>
                  </a:lnTo>
                  <a:lnTo>
                    <a:pt x="496331" y="778625"/>
                  </a:lnTo>
                  <a:lnTo>
                    <a:pt x="370669" y="778625"/>
                  </a:lnTo>
                  <a:lnTo>
                    <a:pt x="62825" y="600892"/>
                  </a:lnTo>
                  <a:lnTo>
                    <a:pt x="62825" y="245427"/>
                  </a:lnTo>
                  <a:lnTo>
                    <a:pt x="370669" y="67694"/>
                  </a:lnTo>
                  <a:lnTo>
                    <a:pt x="496329" y="67694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4" w="741680">
                  <a:moveTo>
                    <a:pt x="496329" y="67694"/>
                  </a:moveTo>
                  <a:lnTo>
                    <a:pt x="370669" y="67694"/>
                  </a:lnTo>
                  <a:lnTo>
                    <a:pt x="678513" y="245427"/>
                  </a:lnTo>
                  <a:lnTo>
                    <a:pt x="678513" y="600892"/>
                  </a:lnTo>
                  <a:lnTo>
                    <a:pt x="370669" y="778625"/>
                  </a:lnTo>
                  <a:lnTo>
                    <a:pt x="496331" y="778625"/>
                  </a:lnTo>
                  <a:lnTo>
                    <a:pt x="725632" y="646231"/>
                  </a:lnTo>
                  <a:lnTo>
                    <a:pt x="741338" y="619028"/>
                  </a:lnTo>
                  <a:lnTo>
                    <a:pt x="741338" y="227291"/>
                  </a:lnTo>
                  <a:lnTo>
                    <a:pt x="740251" y="219094"/>
                  </a:lnTo>
                  <a:lnTo>
                    <a:pt x="737129" y="211585"/>
                  </a:lnTo>
                  <a:lnTo>
                    <a:pt x="732185" y="205127"/>
                  </a:lnTo>
                  <a:lnTo>
                    <a:pt x="725632" y="200088"/>
                  </a:lnTo>
                  <a:lnTo>
                    <a:pt x="496329" y="676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17641770" y="6095807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17610356" y="6064402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2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17302513" y="6095813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17271100" y="6064401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25988" y="650430"/>
                  </a:lnTo>
                  <a:lnTo>
                    <a:pt x="36836" y="650430"/>
                  </a:lnTo>
                  <a:lnTo>
                    <a:pt x="42260" y="649027"/>
                  </a:lnTo>
                  <a:lnTo>
                    <a:pt x="18847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7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544;p11"/>
          <p:cNvGrpSpPr/>
          <p:nvPr/>
        </p:nvGrpSpPr>
        <p:grpSpPr>
          <a:xfrm>
            <a:off x="6799796" y="1565943"/>
            <a:ext cx="337391" cy="741475"/>
            <a:chOff x="14280984" y="3338459"/>
            <a:chExt cx="741845" cy="1630333"/>
          </a:xfrm>
        </p:grpSpPr>
        <p:sp>
          <p:nvSpPr>
            <p:cNvPr id="545" name="Google Shape;545;p11"/>
            <p:cNvSpPr/>
            <p:nvPr/>
          </p:nvSpPr>
          <p:spPr>
            <a:xfrm>
              <a:off x="14651653" y="3565742"/>
              <a:ext cx="339725" cy="1371600"/>
            </a:xfrm>
            <a:custGeom>
              <a:rect b="b" l="l" r="r" t="t"/>
              <a:pathLst>
                <a:path extrusionOk="0" h="137160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1371089"/>
                  </a:lnTo>
                  <a:lnTo>
                    <a:pt x="339256" y="1175220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14620239" y="3534328"/>
              <a:ext cx="402590" cy="1434464"/>
            </a:xfrm>
            <a:custGeom>
              <a:rect b="b" l="l" r="r" t="t"/>
              <a:pathLst>
                <a:path extrusionOk="0" h="1434464" w="40259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1402501"/>
                  </a:lnTo>
                  <a:lnTo>
                    <a:pt x="25988" y="1433914"/>
                  </a:lnTo>
                  <a:lnTo>
                    <a:pt x="36836" y="1433914"/>
                  </a:lnTo>
                  <a:lnTo>
                    <a:pt x="42260" y="1432521"/>
                  </a:lnTo>
                  <a:lnTo>
                    <a:pt x="188484" y="1348095"/>
                  </a:lnTo>
                  <a:lnTo>
                    <a:pt x="62825" y="1348095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1434464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1188497"/>
                  </a:lnTo>
                  <a:lnTo>
                    <a:pt x="62825" y="1348095"/>
                  </a:lnTo>
                  <a:lnTo>
                    <a:pt x="188484" y="1348095"/>
                  </a:lnTo>
                  <a:lnTo>
                    <a:pt x="386375" y="1233836"/>
                  </a:lnTo>
                  <a:lnTo>
                    <a:pt x="392933" y="1228797"/>
                  </a:lnTo>
                  <a:lnTo>
                    <a:pt x="397876" y="1222339"/>
                  </a:lnTo>
                  <a:lnTo>
                    <a:pt x="400995" y="1214830"/>
                  </a:lnTo>
                  <a:lnTo>
                    <a:pt x="402081" y="1206633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14312395" y="3565740"/>
              <a:ext cx="339725" cy="1371600"/>
            </a:xfrm>
            <a:custGeom>
              <a:rect b="b" l="l" r="r" t="t"/>
              <a:pathLst>
                <a:path extrusionOk="0" h="1371600" w="339725">
                  <a:moveTo>
                    <a:pt x="0" y="0"/>
                  </a:moveTo>
                  <a:lnTo>
                    <a:pt x="0" y="1175220"/>
                  </a:lnTo>
                  <a:lnTo>
                    <a:pt x="339256" y="1371089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59A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4280984" y="3534320"/>
              <a:ext cx="402590" cy="1434464"/>
            </a:xfrm>
            <a:custGeom>
              <a:rect b="b" l="l" r="r" t="t"/>
              <a:pathLst>
                <a:path extrusionOk="0" h="1434464" w="402590">
                  <a:moveTo>
                    <a:pt x="31412" y="0"/>
                  </a:moveTo>
                  <a:lnTo>
                    <a:pt x="1087" y="23226"/>
                  </a:lnTo>
                  <a:lnTo>
                    <a:pt x="0" y="31423"/>
                  </a:lnTo>
                  <a:lnTo>
                    <a:pt x="0" y="1206643"/>
                  </a:lnTo>
                  <a:lnTo>
                    <a:pt x="359821" y="1432521"/>
                  </a:lnTo>
                  <a:lnTo>
                    <a:pt x="365245" y="1433924"/>
                  </a:lnTo>
                  <a:lnTo>
                    <a:pt x="376093" y="1433924"/>
                  </a:lnTo>
                  <a:lnTo>
                    <a:pt x="402081" y="1402512"/>
                  </a:lnTo>
                  <a:lnTo>
                    <a:pt x="402081" y="1348105"/>
                  </a:lnTo>
                  <a:lnTo>
                    <a:pt x="339256" y="1348105"/>
                  </a:lnTo>
                  <a:lnTo>
                    <a:pt x="62825" y="1188508"/>
                  </a:lnTo>
                  <a:lnTo>
                    <a:pt x="62825" y="85829"/>
                  </a:lnTo>
                  <a:lnTo>
                    <a:pt x="188483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1434464" w="402590">
                  <a:moveTo>
                    <a:pt x="188483" y="85829"/>
                  </a:moveTo>
                  <a:lnTo>
                    <a:pt x="62825" y="85829"/>
                  </a:lnTo>
                  <a:lnTo>
                    <a:pt x="339256" y="245427"/>
                  </a:lnTo>
                  <a:lnTo>
                    <a:pt x="339256" y="1348105"/>
                  </a:lnTo>
                  <a:lnTo>
                    <a:pt x="402081" y="1348105"/>
                  </a:lnTo>
                  <a:lnTo>
                    <a:pt x="402081" y="227291"/>
                  </a:lnTo>
                  <a:lnTo>
                    <a:pt x="400994" y="219094"/>
                  </a:lnTo>
                  <a:lnTo>
                    <a:pt x="397872" y="211585"/>
                  </a:lnTo>
                  <a:lnTo>
                    <a:pt x="392929" y="205127"/>
                  </a:lnTo>
                  <a:lnTo>
                    <a:pt x="386375" y="200088"/>
                  </a:lnTo>
                  <a:lnTo>
                    <a:pt x="188483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4312398" y="3369873"/>
              <a:ext cx="678815" cy="391795"/>
            </a:xfrm>
            <a:custGeom>
              <a:rect b="b" l="l" r="r" t="t"/>
              <a:pathLst>
                <a:path extrusionOk="0" h="391795" w="678815">
                  <a:moveTo>
                    <a:pt x="339256" y="0"/>
                  </a:moveTo>
                  <a:lnTo>
                    <a:pt x="0" y="195868"/>
                  </a:lnTo>
                  <a:lnTo>
                    <a:pt x="339256" y="391736"/>
                  </a:lnTo>
                  <a:lnTo>
                    <a:pt x="678513" y="19586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14280984" y="3338459"/>
              <a:ext cx="741680" cy="454660"/>
            </a:xfrm>
            <a:custGeom>
              <a:rect b="b" l="l" r="r" t="t"/>
              <a:pathLst>
                <a:path extrusionOk="0" h="454660" w="741680">
                  <a:moveTo>
                    <a:pt x="370665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1087" y="235477"/>
                  </a:lnTo>
                  <a:lnTo>
                    <a:pt x="359821" y="453158"/>
                  </a:lnTo>
                  <a:lnTo>
                    <a:pt x="365245" y="454562"/>
                  </a:lnTo>
                  <a:lnTo>
                    <a:pt x="376093" y="454562"/>
                  </a:lnTo>
                  <a:lnTo>
                    <a:pt x="381517" y="453158"/>
                  </a:lnTo>
                  <a:lnTo>
                    <a:pt x="496318" y="386878"/>
                  </a:lnTo>
                  <a:lnTo>
                    <a:pt x="370669" y="386878"/>
                  </a:lnTo>
                  <a:lnTo>
                    <a:pt x="94237" y="227281"/>
                  </a:lnTo>
                  <a:lnTo>
                    <a:pt x="370669" y="67683"/>
                  </a:lnTo>
                  <a:lnTo>
                    <a:pt x="496317" y="67683"/>
                  </a:lnTo>
                  <a:lnTo>
                    <a:pt x="386375" y="4209"/>
                  </a:lnTo>
                  <a:lnTo>
                    <a:pt x="378730" y="1052"/>
                  </a:lnTo>
                  <a:lnTo>
                    <a:pt x="370665" y="0"/>
                  </a:lnTo>
                  <a:close/>
                </a:path>
                <a:path extrusionOk="0" h="454660" w="741680">
                  <a:moveTo>
                    <a:pt x="496317" y="67683"/>
                  </a:moveTo>
                  <a:lnTo>
                    <a:pt x="370669" y="67683"/>
                  </a:lnTo>
                  <a:lnTo>
                    <a:pt x="647100" y="227281"/>
                  </a:lnTo>
                  <a:lnTo>
                    <a:pt x="370669" y="386878"/>
                  </a:lnTo>
                  <a:lnTo>
                    <a:pt x="496318" y="386878"/>
                  </a:lnTo>
                  <a:lnTo>
                    <a:pt x="725632" y="254484"/>
                  </a:lnTo>
                  <a:lnTo>
                    <a:pt x="741338" y="227281"/>
                  </a:lnTo>
                  <a:lnTo>
                    <a:pt x="740252" y="219084"/>
                  </a:lnTo>
                  <a:lnTo>
                    <a:pt x="737133" y="211574"/>
                  </a:lnTo>
                  <a:lnTo>
                    <a:pt x="732190" y="205117"/>
                  </a:lnTo>
                  <a:lnTo>
                    <a:pt x="725632" y="200077"/>
                  </a:lnTo>
                  <a:lnTo>
                    <a:pt x="496317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1" name="Google Shape;551;p11"/>
          <p:cNvGrpSpPr/>
          <p:nvPr/>
        </p:nvGrpSpPr>
        <p:grpSpPr>
          <a:xfrm>
            <a:off x="7384375" y="3991922"/>
            <a:ext cx="645983" cy="563130"/>
            <a:chOff x="15566331" y="8672624"/>
            <a:chExt cx="1420368" cy="1238192"/>
          </a:xfrm>
        </p:grpSpPr>
        <p:sp>
          <p:nvSpPr>
            <p:cNvPr id="552" name="Google Shape;552;p11"/>
            <p:cNvSpPr/>
            <p:nvPr/>
          </p:nvSpPr>
          <p:spPr>
            <a:xfrm>
              <a:off x="16615519" y="8704035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0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16584109" y="8672625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2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15597742" y="9095775"/>
              <a:ext cx="1357630" cy="783590"/>
            </a:xfrm>
            <a:custGeom>
              <a:rect b="b" l="l" r="r" t="t"/>
              <a:pathLst>
                <a:path extrusionOk="0" h="783590" w="1357630">
                  <a:moveTo>
                    <a:pt x="1017780" y="0"/>
                  </a:moveTo>
                  <a:lnTo>
                    <a:pt x="0" y="587615"/>
                  </a:lnTo>
                  <a:lnTo>
                    <a:pt x="339267" y="783483"/>
                  </a:lnTo>
                  <a:lnTo>
                    <a:pt x="1357037" y="195868"/>
                  </a:lnTo>
                  <a:lnTo>
                    <a:pt x="10177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15566331" y="9064362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1049189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1087" y="627225"/>
                  </a:lnTo>
                  <a:lnTo>
                    <a:pt x="359831" y="844906"/>
                  </a:lnTo>
                  <a:lnTo>
                    <a:pt x="365245" y="846309"/>
                  </a:lnTo>
                  <a:lnTo>
                    <a:pt x="376093" y="846309"/>
                  </a:lnTo>
                  <a:lnTo>
                    <a:pt x="381527" y="844906"/>
                  </a:lnTo>
                  <a:lnTo>
                    <a:pt x="496327" y="778625"/>
                  </a:lnTo>
                  <a:lnTo>
                    <a:pt x="370669" y="778625"/>
                  </a:lnTo>
                  <a:lnTo>
                    <a:pt x="94237" y="619028"/>
                  </a:lnTo>
                  <a:lnTo>
                    <a:pt x="1049193" y="67683"/>
                  </a:lnTo>
                  <a:lnTo>
                    <a:pt x="1174841" y="67683"/>
                  </a:lnTo>
                  <a:lnTo>
                    <a:pt x="1064899" y="4209"/>
                  </a:lnTo>
                  <a:lnTo>
                    <a:pt x="1057256" y="1052"/>
                  </a:lnTo>
                  <a:lnTo>
                    <a:pt x="1049189" y="0"/>
                  </a:lnTo>
                  <a:close/>
                </a:path>
                <a:path extrusionOk="0" h="846454" w="1419859">
                  <a:moveTo>
                    <a:pt x="1174841" y="67683"/>
                  </a:moveTo>
                  <a:lnTo>
                    <a:pt x="1049193" y="67683"/>
                  </a:lnTo>
                  <a:lnTo>
                    <a:pt x="1325624" y="227281"/>
                  </a:lnTo>
                  <a:lnTo>
                    <a:pt x="370669" y="778625"/>
                  </a:lnTo>
                  <a:lnTo>
                    <a:pt x="496327" y="778625"/>
                  </a:lnTo>
                  <a:lnTo>
                    <a:pt x="1404156" y="254484"/>
                  </a:lnTo>
                  <a:lnTo>
                    <a:pt x="1419862" y="227281"/>
                  </a:lnTo>
                  <a:lnTo>
                    <a:pt x="1418774" y="219084"/>
                  </a:lnTo>
                  <a:lnTo>
                    <a:pt x="1415653" y="211574"/>
                  </a:lnTo>
                  <a:lnTo>
                    <a:pt x="1410709" y="205117"/>
                  </a:lnTo>
                  <a:lnTo>
                    <a:pt x="1404156" y="200077"/>
                  </a:lnTo>
                  <a:lnTo>
                    <a:pt x="1174841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15597738" y="8704035"/>
              <a:ext cx="1017905" cy="979804"/>
            </a:xfrm>
            <a:custGeom>
              <a:rect b="b" l="l" r="r" t="t"/>
              <a:pathLst>
                <a:path extrusionOk="0" h="979804" w="1017905">
                  <a:moveTo>
                    <a:pt x="1017780" y="0"/>
                  </a:moveTo>
                  <a:lnTo>
                    <a:pt x="0" y="587605"/>
                  </a:lnTo>
                  <a:lnTo>
                    <a:pt x="0" y="979352"/>
                  </a:lnTo>
                  <a:lnTo>
                    <a:pt x="1017780" y="391736"/>
                  </a:lnTo>
                  <a:lnTo>
                    <a:pt x="101778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15566331" y="8672624"/>
              <a:ext cx="1080769" cy="1042670"/>
            </a:xfrm>
            <a:custGeom>
              <a:rect b="b" l="l" r="r" t="t"/>
              <a:pathLst>
                <a:path extrusionOk="0" h="1042670" w="1080769">
                  <a:moveTo>
                    <a:pt x="1049193" y="0"/>
                  </a:moveTo>
                  <a:lnTo>
                    <a:pt x="15706" y="591814"/>
                  </a:lnTo>
                  <a:lnTo>
                    <a:pt x="0" y="619017"/>
                  </a:lnTo>
                  <a:lnTo>
                    <a:pt x="0" y="1010765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3" y="956358"/>
                  </a:lnTo>
                  <a:lnTo>
                    <a:pt x="62825" y="956358"/>
                  </a:lnTo>
                  <a:lnTo>
                    <a:pt x="62825" y="637153"/>
                  </a:lnTo>
                  <a:lnTo>
                    <a:pt x="1017780" y="85819"/>
                  </a:lnTo>
                  <a:lnTo>
                    <a:pt x="1080605" y="85819"/>
                  </a:lnTo>
                  <a:lnTo>
                    <a:pt x="1080605" y="31412"/>
                  </a:lnTo>
                  <a:lnTo>
                    <a:pt x="1057258" y="1052"/>
                  </a:lnTo>
                  <a:lnTo>
                    <a:pt x="1049193" y="0"/>
                  </a:lnTo>
                  <a:close/>
                </a:path>
                <a:path extrusionOk="0" h="1042670" w="1080769">
                  <a:moveTo>
                    <a:pt x="1080605" y="85819"/>
                  </a:moveTo>
                  <a:lnTo>
                    <a:pt x="1017780" y="85819"/>
                  </a:lnTo>
                  <a:lnTo>
                    <a:pt x="1017780" y="405013"/>
                  </a:lnTo>
                  <a:lnTo>
                    <a:pt x="62825" y="956358"/>
                  </a:lnTo>
                  <a:lnTo>
                    <a:pt x="188473" y="956358"/>
                  </a:lnTo>
                  <a:lnTo>
                    <a:pt x="1064899" y="450352"/>
                  </a:lnTo>
                  <a:lnTo>
                    <a:pt x="1071452" y="445313"/>
                  </a:lnTo>
                  <a:lnTo>
                    <a:pt x="1076396" y="438855"/>
                  </a:lnTo>
                  <a:lnTo>
                    <a:pt x="1079518" y="431346"/>
                  </a:lnTo>
                  <a:lnTo>
                    <a:pt x="1080605" y="423149"/>
                  </a:lnTo>
                  <a:lnTo>
                    <a:pt x="108060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8" name="Google Shape;558;p11"/>
          <p:cNvGrpSpPr/>
          <p:nvPr/>
        </p:nvGrpSpPr>
        <p:grpSpPr>
          <a:xfrm>
            <a:off x="7813109" y="588449"/>
            <a:ext cx="645830" cy="562591"/>
            <a:chOff x="16509052" y="1189173"/>
            <a:chExt cx="1420030" cy="1237008"/>
          </a:xfrm>
        </p:grpSpPr>
        <p:sp>
          <p:nvSpPr>
            <p:cNvPr id="559" name="Google Shape;559;p11"/>
            <p:cNvSpPr/>
            <p:nvPr/>
          </p:nvSpPr>
          <p:spPr>
            <a:xfrm>
              <a:off x="16540466" y="1611140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56" y="0"/>
                  </a:moveTo>
                  <a:lnTo>
                    <a:pt x="0" y="195868"/>
                  </a:lnTo>
                  <a:lnTo>
                    <a:pt x="1017770" y="783483"/>
                  </a:lnTo>
                  <a:lnTo>
                    <a:pt x="1357026" y="587605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16509052" y="1579726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1087" y="235477"/>
                  </a:lnTo>
                  <a:lnTo>
                    <a:pt x="1038345" y="844906"/>
                  </a:lnTo>
                  <a:lnTo>
                    <a:pt x="1043769" y="846309"/>
                  </a:lnTo>
                  <a:lnTo>
                    <a:pt x="1054617" y="846309"/>
                  </a:lnTo>
                  <a:lnTo>
                    <a:pt x="1060041" y="844906"/>
                  </a:lnTo>
                  <a:lnTo>
                    <a:pt x="1174836" y="778625"/>
                  </a:lnTo>
                  <a:lnTo>
                    <a:pt x="1049193" y="778625"/>
                  </a:lnTo>
                  <a:lnTo>
                    <a:pt x="94237" y="227281"/>
                  </a:lnTo>
                  <a:lnTo>
                    <a:pt x="370669" y="67683"/>
                  </a:lnTo>
                  <a:lnTo>
                    <a:pt x="496318" y="67683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5" w="1419859">
                  <a:moveTo>
                    <a:pt x="496318" y="67683"/>
                  </a:moveTo>
                  <a:lnTo>
                    <a:pt x="370669" y="67683"/>
                  </a:lnTo>
                  <a:lnTo>
                    <a:pt x="1325624" y="619017"/>
                  </a:lnTo>
                  <a:lnTo>
                    <a:pt x="1049193" y="778625"/>
                  </a:lnTo>
                  <a:lnTo>
                    <a:pt x="1174836" y="778625"/>
                  </a:lnTo>
                  <a:lnTo>
                    <a:pt x="1404156" y="646221"/>
                  </a:lnTo>
                  <a:lnTo>
                    <a:pt x="1410709" y="641181"/>
                  </a:lnTo>
                  <a:lnTo>
                    <a:pt x="1415653" y="634724"/>
                  </a:lnTo>
                  <a:lnTo>
                    <a:pt x="1418774" y="627214"/>
                  </a:lnTo>
                  <a:lnTo>
                    <a:pt x="1419862" y="619017"/>
                  </a:lnTo>
                  <a:lnTo>
                    <a:pt x="1418774" y="610825"/>
                  </a:lnTo>
                  <a:lnTo>
                    <a:pt x="1415653" y="603315"/>
                  </a:lnTo>
                  <a:lnTo>
                    <a:pt x="1410709" y="596855"/>
                  </a:lnTo>
                  <a:lnTo>
                    <a:pt x="1404156" y="591814"/>
                  </a:lnTo>
                  <a:lnTo>
                    <a:pt x="496318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16879727" y="1220585"/>
              <a:ext cx="1017905" cy="978535"/>
            </a:xfrm>
            <a:custGeom>
              <a:rect b="b" l="l" r="r" t="t"/>
              <a:pathLst>
                <a:path extrusionOk="0" h="978535" w="1017905">
                  <a:moveTo>
                    <a:pt x="0" y="0"/>
                  </a:moveTo>
                  <a:lnTo>
                    <a:pt x="0" y="390553"/>
                  </a:lnTo>
                  <a:lnTo>
                    <a:pt x="1017770" y="978158"/>
                  </a:lnTo>
                  <a:lnTo>
                    <a:pt x="1017770" y="586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16848313" y="1189173"/>
              <a:ext cx="1080769" cy="1041400"/>
            </a:xfrm>
            <a:custGeom>
              <a:rect b="b" l="l" r="r" t="t"/>
              <a:pathLst>
                <a:path extrusionOk="0" h="1041400" w="1080769">
                  <a:moveTo>
                    <a:pt x="31389" y="0"/>
                  </a:moveTo>
                  <a:lnTo>
                    <a:pt x="1086" y="23218"/>
                  </a:lnTo>
                  <a:lnTo>
                    <a:pt x="0" y="31408"/>
                  </a:lnTo>
                  <a:lnTo>
                    <a:pt x="0" y="421962"/>
                  </a:lnTo>
                  <a:lnTo>
                    <a:pt x="1038334" y="1039587"/>
                  </a:lnTo>
                  <a:lnTo>
                    <a:pt x="1043758" y="1040990"/>
                  </a:lnTo>
                  <a:lnTo>
                    <a:pt x="1054606" y="1040990"/>
                  </a:lnTo>
                  <a:lnTo>
                    <a:pt x="1080595" y="1009577"/>
                  </a:lnTo>
                  <a:lnTo>
                    <a:pt x="1080595" y="955171"/>
                  </a:lnTo>
                  <a:lnTo>
                    <a:pt x="1017770" y="955171"/>
                  </a:lnTo>
                  <a:lnTo>
                    <a:pt x="62825" y="403826"/>
                  </a:lnTo>
                  <a:lnTo>
                    <a:pt x="62825" y="85763"/>
                  </a:lnTo>
                  <a:lnTo>
                    <a:pt x="188664" y="85763"/>
                  </a:lnTo>
                  <a:lnTo>
                    <a:pt x="47098" y="4194"/>
                  </a:lnTo>
                  <a:lnTo>
                    <a:pt x="39452" y="1045"/>
                  </a:lnTo>
                  <a:lnTo>
                    <a:pt x="31389" y="0"/>
                  </a:lnTo>
                  <a:close/>
                </a:path>
                <a:path extrusionOk="0" h="1041400" w="1080769">
                  <a:moveTo>
                    <a:pt x="188664" y="85763"/>
                  </a:moveTo>
                  <a:lnTo>
                    <a:pt x="62825" y="85763"/>
                  </a:lnTo>
                  <a:lnTo>
                    <a:pt x="1017770" y="635987"/>
                  </a:lnTo>
                  <a:lnTo>
                    <a:pt x="1017770" y="955171"/>
                  </a:lnTo>
                  <a:lnTo>
                    <a:pt x="1080595" y="955171"/>
                  </a:lnTo>
                  <a:lnTo>
                    <a:pt x="1080595" y="617830"/>
                  </a:lnTo>
                  <a:lnTo>
                    <a:pt x="1079505" y="609627"/>
                  </a:lnTo>
                  <a:lnTo>
                    <a:pt x="1076379" y="602115"/>
                  </a:lnTo>
                  <a:lnTo>
                    <a:pt x="1071429" y="595656"/>
                  </a:lnTo>
                  <a:lnTo>
                    <a:pt x="1064868" y="590616"/>
                  </a:lnTo>
                  <a:lnTo>
                    <a:pt x="188664" y="857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16540466" y="1220586"/>
              <a:ext cx="339725" cy="586739"/>
            </a:xfrm>
            <a:custGeom>
              <a:rect b="b" l="l" r="r" t="t"/>
              <a:pathLst>
                <a:path extrusionOk="0" h="586739" w="339725">
                  <a:moveTo>
                    <a:pt x="339256" y="0"/>
                  </a:moveTo>
                  <a:lnTo>
                    <a:pt x="0" y="194685"/>
                  </a:lnTo>
                  <a:lnTo>
                    <a:pt x="0" y="586421"/>
                  </a:lnTo>
                  <a:lnTo>
                    <a:pt x="339256" y="390553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16509052" y="1189173"/>
              <a:ext cx="402590" cy="649605"/>
            </a:xfrm>
            <a:custGeom>
              <a:rect b="b" l="l" r="r" t="t"/>
              <a:pathLst>
                <a:path extrusionOk="0" h="649605" w="402590">
                  <a:moveTo>
                    <a:pt x="370742" y="0"/>
                  </a:moveTo>
                  <a:lnTo>
                    <a:pt x="15779" y="198851"/>
                  </a:lnTo>
                  <a:lnTo>
                    <a:pt x="0" y="226096"/>
                  </a:lnTo>
                  <a:lnTo>
                    <a:pt x="0" y="617833"/>
                  </a:lnTo>
                  <a:lnTo>
                    <a:pt x="25988" y="649245"/>
                  </a:lnTo>
                  <a:lnTo>
                    <a:pt x="36836" y="649245"/>
                  </a:lnTo>
                  <a:lnTo>
                    <a:pt x="42260" y="647842"/>
                  </a:lnTo>
                  <a:lnTo>
                    <a:pt x="188474" y="563426"/>
                  </a:lnTo>
                  <a:lnTo>
                    <a:pt x="62825" y="563426"/>
                  </a:lnTo>
                  <a:lnTo>
                    <a:pt x="62825" y="244284"/>
                  </a:lnTo>
                  <a:lnTo>
                    <a:pt x="339256" y="85661"/>
                  </a:lnTo>
                  <a:lnTo>
                    <a:pt x="402081" y="85661"/>
                  </a:lnTo>
                  <a:lnTo>
                    <a:pt x="402081" y="31411"/>
                  </a:lnTo>
                  <a:lnTo>
                    <a:pt x="378796" y="1066"/>
                  </a:lnTo>
                  <a:lnTo>
                    <a:pt x="370742" y="0"/>
                  </a:lnTo>
                  <a:close/>
                </a:path>
                <a:path extrusionOk="0" h="649605" w="402590">
                  <a:moveTo>
                    <a:pt x="402081" y="85661"/>
                  </a:moveTo>
                  <a:lnTo>
                    <a:pt x="339256" y="85661"/>
                  </a:lnTo>
                  <a:lnTo>
                    <a:pt x="339256" y="403829"/>
                  </a:lnTo>
                  <a:lnTo>
                    <a:pt x="62825" y="563426"/>
                  </a:lnTo>
                  <a:lnTo>
                    <a:pt x="188474" y="563426"/>
                  </a:lnTo>
                  <a:lnTo>
                    <a:pt x="386375" y="449168"/>
                  </a:lnTo>
                  <a:lnTo>
                    <a:pt x="392933" y="444128"/>
                  </a:lnTo>
                  <a:lnTo>
                    <a:pt x="397876" y="437671"/>
                  </a:lnTo>
                  <a:lnTo>
                    <a:pt x="400995" y="430161"/>
                  </a:lnTo>
                  <a:lnTo>
                    <a:pt x="402081" y="421964"/>
                  </a:lnTo>
                  <a:lnTo>
                    <a:pt x="402081" y="856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" name="Google Shape;565;p11"/>
          <p:cNvSpPr txBox="1"/>
          <p:nvPr>
            <p:ph type="title"/>
          </p:nvPr>
        </p:nvSpPr>
        <p:spPr>
          <a:xfrm>
            <a:off x="446650" y="2270325"/>
            <a:ext cx="6355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b="1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11"/>
          <p:cNvSpPr txBox="1"/>
          <p:nvPr>
            <p:ph idx="1" type="subTitle"/>
          </p:nvPr>
        </p:nvSpPr>
        <p:spPr>
          <a:xfrm>
            <a:off x="446650" y="2754300"/>
            <a:ext cx="6355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7" name="Google Shape;56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578" y="296474"/>
            <a:ext cx="447435" cy="5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 Background">
  <p:cSld name="Section 3_1">
    <p:bg>
      <p:bgPr>
        <a:solidFill>
          <a:schemeClr val="accent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2"/>
          <p:cNvSpPr txBox="1"/>
          <p:nvPr>
            <p:ph type="title"/>
          </p:nvPr>
        </p:nvSpPr>
        <p:spPr>
          <a:xfrm>
            <a:off x="446650" y="2270325"/>
            <a:ext cx="6355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b="1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0" name="Google Shape;570;p12"/>
          <p:cNvSpPr txBox="1"/>
          <p:nvPr>
            <p:ph idx="1" type="subTitle"/>
          </p:nvPr>
        </p:nvSpPr>
        <p:spPr>
          <a:xfrm>
            <a:off x="446650" y="2754300"/>
            <a:ext cx="6355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71" name="Google Shape;57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7090" y="297849"/>
            <a:ext cx="446400" cy="584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2" name="Google Shape;572;p12"/>
          <p:cNvGrpSpPr/>
          <p:nvPr/>
        </p:nvGrpSpPr>
        <p:grpSpPr>
          <a:xfrm>
            <a:off x="7665458" y="3775321"/>
            <a:ext cx="645983" cy="563130"/>
            <a:chOff x="15566331" y="8672624"/>
            <a:chExt cx="1420368" cy="1238192"/>
          </a:xfrm>
        </p:grpSpPr>
        <p:sp>
          <p:nvSpPr>
            <p:cNvPr id="573" name="Google Shape;573;p12"/>
            <p:cNvSpPr/>
            <p:nvPr/>
          </p:nvSpPr>
          <p:spPr>
            <a:xfrm>
              <a:off x="16615519" y="8704035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0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2"/>
            <p:cNvSpPr/>
            <p:nvPr/>
          </p:nvSpPr>
          <p:spPr>
            <a:xfrm>
              <a:off x="16584109" y="8672625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2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2"/>
            <p:cNvSpPr/>
            <p:nvPr/>
          </p:nvSpPr>
          <p:spPr>
            <a:xfrm>
              <a:off x="15597742" y="9095775"/>
              <a:ext cx="1357630" cy="783590"/>
            </a:xfrm>
            <a:custGeom>
              <a:rect b="b" l="l" r="r" t="t"/>
              <a:pathLst>
                <a:path extrusionOk="0" h="783590" w="1357630">
                  <a:moveTo>
                    <a:pt x="1017780" y="0"/>
                  </a:moveTo>
                  <a:lnTo>
                    <a:pt x="0" y="587615"/>
                  </a:lnTo>
                  <a:lnTo>
                    <a:pt x="339267" y="783483"/>
                  </a:lnTo>
                  <a:lnTo>
                    <a:pt x="1357037" y="195868"/>
                  </a:lnTo>
                  <a:lnTo>
                    <a:pt x="10177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2"/>
            <p:cNvSpPr/>
            <p:nvPr/>
          </p:nvSpPr>
          <p:spPr>
            <a:xfrm>
              <a:off x="15566331" y="9064362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1049189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1087" y="627225"/>
                  </a:lnTo>
                  <a:lnTo>
                    <a:pt x="359831" y="844906"/>
                  </a:lnTo>
                  <a:lnTo>
                    <a:pt x="365245" y="846309"/>
                  </a:lnTo>
                  <a:lnTo>
                    <a:pt x="376093" y="846309"/>
                  </a:lnTo>
                  <a:lnTo>
                    <a:pt x="381527" y="844906"/>
                  </a:lnTo>
                  <a:lnTo>
                    <a:pt x="496327" y="778625"/>
                  </a:lnTo>
                  <a:lnTo>
                    <a:pt x="370669" y="778625"/>
                  </a:lnTo>
                  <a:lnTo>
                    <a:pt x="94237" y="619028"/>
                  </a:lnTo>
                  <a:lnTo>
                    <a:pt x="1049193" y="67683"/>
                  </a:lnTo>
                  <a:lnTo>
                    <a:pt x="1174841" y="67683"/>
                  </a:lnTo>
                  <a:lnTo>
                    <a:pt x="1064899" y="4209"/>
                  </a:lnTo>
                  <a:lnTo>
                    <a:pt x="1057256" y="1052"/>
                  </a:lnTo>
                  <a:lnTo>
                    <a:pt x="1049189" y="0"/>
                  </a:lnTo>
                  <a:close/>
                </a:path>
                <a:path extrusionOk="0" h="846454" w="1419859">
                  <a:moveTo>
                    <a:pt x="1174841" y="67683"/>
                  </a:moveTo>
                  <a:lnTo>
                    <a:pt x="1049193" y="67683"/>
                  </a:lnTo>
                  <a:lnTo>
                    <a:pt x="1325624" y="227281"/>
                  </a:lnTo>
                  <a:lnTo>
                    <a:pt x="370669" y="778625"/>
                  </a:lnTo>
                  <a:lnTo>
                    <a:pt x="496327" y="778625"/>
                  </a:lnTo>
                  <a:lnTo>
                    <a:pt x="1404156" y="254484"/>
                  </a:lnTo>
                  <a:lnTo>
                    <a:pt x="1419862" y="227281"/>
                  </a:lnTo>
                  <a:lnTo>
                    <a:pt x="1418774" y="219084"/>
                  </a:lnTo>
                  <a:lnTo>
                    <a:pt x="1415653" y="211574"/>
                  </a:lnTo>
                  <a:lnTo>
                    <a:pt x="1410709" y="205117"/>
                  </a:lnTo>
                  <a:lnTo>
                    <a:pt x="1404156" y="200077"/>
                  </a:lnTo>
                  <a:lnTo>
                    <a:pt x="1174841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2"/>
            <p:cNvSpPr/>
            <p:nvPr/>
          </p:nvSpPr>
          <p:spPr>
            <a:xfrm>
              <a:off x="15597738" y="8704035"/>
              <a:ext cx="1017905" cy="979804"/>
            </a:xfrm>
            <a:custGeom>
              <a:rect b="b" l="l" r="r" t="t"/>
              <a:pathLst>
                <a:path extrusionOk="0" h="979804" w="1017905">
                  <a:moveTo>
                    <a:pt x="1017780" y="0"/>
                  </a:moveTo>
                  <a:lnTo>
                    <a:pt x="0" y="587605"/>
                  </a:lnTo>
                  <a:lnTo>
                    <a:pt x="0" y="979352"/>
                  </a:lnTo>
                  <a:lnTo>
                    <a:pt x="1017780" y="391736"/>
                  </a:lnTo>
                  <a:lnTo>
                    <a:pt x="101778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2"/>
            <p:cNvSpPr/>
            <p:nvPr/>
          </p:nvSpPr>
          <p:spPr>
            <a:xfrm>
              <a:off x="15566331" y="8672624"/>
              <a:ext cx="1080769" cy="1042670"/>
            </a:xfrm>
            <a:custGeom>
              <a:rect b="b" l="l" r="r" t="t"/>
              <a:pathLst>
                <a:path extrusionOk="0" h="1042670" w="1080769">
                  <a:moveTo>
                    <a:pt x="1049193" y="0"/>
                  </a:moveTo>
                  <a:lnTo>
                    <a:pt x="15706" y="591814"/>
                  </a:lnTo>
                  <a:lnTo>
                    <a:pt x="0" y="619017"/>
                  </a:lnTo>
                  <a:lnTo>
                    <a:pt x="0" y="1010765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3" y="956358"/>
                  </a:lnTo>
                  <a:lnTo>
                    <a:pt x="62825" y="956358"/>
                  </a:lnTo>
                  <a:lnTo>
                    <a:pt x="62825" y="637153"/>
                  </a:lnTo>
                  <a:lnTo>
                    <a:pt x="1017780" y="85819"/>
                  </a:lnTo>
                  <a:lnTo>
                    <a:pt x="1080605" y="85819"/>
                  </a:lnTo>
                  <a:lnTo>
                    <a:pt x="1080605" y="31412"/>
                  </a:lnTo>
                  <a:lnTo>
                    <a:pt x="1057258" y="1052"/>
                  </a:lnTo>
                  <a:lnTo>
                    <a:pt x="1049193" y="0"/>
                  </a:lnTo>
                  <a:close/>
                </a:path>
                <a:path extrusionOk="0" h="1042670" w="1080769">
                  <a:moveTo>
                    <a:pt x="1080605" y="85819"/>
                  </a:moveTo>
                  <a:lnTo>
                    <a:pt x="1017780" y="85819"/>
                  </a:lnTo>
                  <a:lnTo>
                    <a:pt x="1017780" y="405013"/>
                  </a:lnTo>
                  <a:lnTo>
                    <a:pt x="62825" y="956358"/>
                  </a:lnTo>
                  <a:lnTo>
                    <a:pt x="188473" y="956358"/>
                  </a:lnTo>
                  <a:lnTo>
                    <a:pt x="1064899" y="450352"/>
                  </a:lnTo>
                  <a:lnTo>
                    <a:pt x="1071452" y="445313"/>
                  </a:lnTo>
                  <a:lnTo>
                    <a:pt x="1076396" y="438855"/>
                  </a:lnTo>
                  <a:lnTo>
                    <a:pt x="1079518" y="431346"/>
                  </a:lnTo>
                  <a:lnTo>
                    <a:pt x="1080605" y="423149"/>
                  </a:lnTo>
                  <a:lnTo>
                    <a:pt x="108060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9" name="Google Shape;579;p12"/>
          <p:cNvGrpSpPr/>
          <p:nvPr/>
        </p:nvGrpSpPr>
        <p:grpSpPr>
          <a:xfrm rot="10800000">
            <a:off x="6939759" y="2660724"/>
            <a:ext cx="645830" cy="562591"/>
            <a:chOff x="16509052" y="1189173"/>
            <a:chExt cx="1420030" cy="1237008"/>
          </a:xfrm>
        </p:grpSpPr>
        <p:sp>
          <p:nvSpPr>
            <p:cNvPr id="580" name="Google Shape;580;p12"/>
            <p:cNvSpPr/>
            <p:nvPr/>
          </p:nvSpPr>
          <p:spPr>
            <a:xfrm>
              <a:off x="16540466" y="1611140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56" y="0"/>
                  </a:moveTo>
                  <a:lnTo>
                    <a:pt x="0" y="195868"/>
                  </a:lnTo>
                  <a:lnTo>
                    <a:pt x="1017770" y="783483"/>
                  </a:lnTo>
                  <a:lnTo>
                    <a:pt x="1357026" y="587605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2"/>
            <p:cNvSpPr/>
            <p:nvPr/>
          </p:nvSpPr>
          <p:spPr>
            <a:xfrm>
              <a:off x="16509052" y="1579726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1087" y="235477"/>
                  </a:lnTo>
                  <a:lnTo>
                    <a:pt x="1038345" y="844906"/>
                  </a:lnTo>
                  <a:lnTo>
                    <a:pt x="1043769" y="846309"/>
                  </a:lnTo>
                  <a:lnTo>
                    <a:pt x="1054617" y="846309"/>
                  </a:lnTo>
                  <a:lnTo>
                    <a:pt x="1060041" y="844906"/>
                  </a:lnTo>
                  <a:lnTo>
                    <a:pt x="1174836" y="778625"/>
                  </a:lnTo>
                  <a:lnTo>
                    <a:pt x="1049193" y="778625"/>
                  </a:lnTo>
                  <a:lnTo>
                    <a:pt x="94237" y="227281"/>
                  </a:lnTo>
                  <a:lnTo>
                    <a:pt x="370669" y="67683"/>
                  </a:lnTo>
                  <a:lnTo>
                    <a:pt x="496318" y="67683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5" w="1419859">
                  <a:moveTo>
                    <a:pt x="496318" y="67683"/>
                  </a:moveTo>
                  <a:lnTo>
                    <a:pt x="370669" y="67683"/>
                  </a:lnTo>
                  <a:lnTo>
                    <a:pt x="1325624" y="619017"/>
                  </a:lnTo>
                  <a:lnTo>
                    <a:pt x="1049193" y="778625"/>
                  </a:lnTo>
                  <a:lnTo>
                    <a:pt x="1174836" y="778625"/>
                  </a:lnTo>
                  <a:lnTo>
                    <a:pt x="1404156" y="646221"/>
                  </a:lnTo>
                  <a:lnTo>
                    <a:pt x="1410709" y="641181"/>
                  </a:lnTo>
                  <a:lnTo>
                    <a:pt x="1415653" y="634724"/>
                  </a:lnTo>
                  <a:lnTo>
                    <a:pt x="1418774" y="627214"/>
                  </a:lnTo>
                  <a:lnTo>
                    <a:pt x="1419862" y="619017"/>
                  </a:lnTo>
                  <a:lnTo>
                    <a:pt x="1418774" y="610825"/>
                  </a:lnTo>
                  <a:lnTo>
                    <a:pt x="1415653" y="603315"/>
                  </a:lnTo>
                  <a:lnTo>
                    <a:pt x="1410709" y="596855"/>
                  </a:lnTo>
                  <a:lnTo>
                    <a:pt x="1404156" y="591814"/>
                  </a:lnTo>
                  <a:lnTo>
                    <a:pt x="496318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2"/>
            <p:cNvSpPr/>
            <p:nvPr/>
          </p:nvSpPr>
          <p:spPr>
            <a:xfrm>
              <a:off x="16879727" y="1220585"/>
              <a:ext cx="1017905" cy="978535"/>
            </a:xfrm>
            <a:custGeom>
              <a:rect b="b" l="l" r="r" t="t"/>
              <a:pathLst>
                <a:path extrusionOk="0" h="978535" w="1017905">
                  <a:moveTo>
                    <a:pt x="0" y="0"/>
                  </a:moveTo>
                  <a:lnTo>
                    <a:pt x="0" y="390553"/>
                  </a:lnTo>
                  <a:lnTo>
                    <a:pt x="1017770" y="978158"/>
                  </a:lnTo>
                  <a:lnTo>
                    <a:pt x="1017770" y="586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2"/>
            <p:cNvSpPr/>
            <p:nvPr/>
          </p:nvSpPr>
          <p:spPr>
            <a:xfrm>
              <a:off x="16848313" y="1189173"/>
              <a:ext cx="1080769" cy="1041400"/>
            </a:xfrm>
            <a:custGeom>
              <a:rect b="b" l="l" r="r" t="t"/>
              <a:pathLst>
                <a:path extrusionOk="0" h="1041400" w="1080769">
                  <a:moveTo>
                    <a:pt x="31389" y="0"/>
                  </a:moveTo>
                  <a:lnTo>
                    <a:pt x="1086" y="23218"/>
                  </a:lnTo>
                  <a:lnTo>
                    <a:pt x="0" y="31408"/>
                  </a:lnTo>
                  <a:lnTo>
                    <a:pt x="0" y="421962"/>
                  </a:lnTo>
                  <a:lnTo>
                    <a:pt x="1038334" y="1039587"/>
                  </a:lnTo>
                  <a:lnTo>
                    <a:pt x="1043758" y="1040990"/>
                  </a:lnTo>
                  <a:lnTo>
                    <a:pt x="1054606" y="1040990"/>
                  </a:lnTo>
                  <a:lnTo>
                    <a:pt x="1080595" y="1009577"/>
                  </a:lnTo>
                  <a:lnTo>
                    <a:pt x="1080595" y="955171"/>
                  </a:lnTo>
                  <a:lnTo>
                    <a:pt x="1017770" y="955171"/>
                  </a:lnTo>
                  <a:lnTo>
                    <a:pt x="62825" y="403826"/>
                  </a:lnTo>
                  <a:lnTo>
                    <a:pt x="62825" y="85763"/>
                  </a:lnTo>
                  <a:lnTo>
                    <a:pt x="188664" y="85763"/>
                  </a:lnTo>
                  <a:lnTo>
                    <a:pt x="47098" y="4194"/>
                  </a:lnTo>
                  <a:lnTo>
                    <a:pt x="39452" y="1045"/>
                  </a:lnTo>
                  <a:lnTo>
                    <a:pt x="31389" y="0"/>
                  </a:lnTo>
                  <a:close/>
                </a:path>
                <a:path extrusionOk="0" h="1041400" w="1080769">
                  <a:moveTo>
                    <a:pt x="188664" y="85763"/>
                  </a:moveTo>
                  <a:lnTo>
                    <a:pt x="62825" y="85763"/>
                  </a:lnTo>
                  <a:lnTo>
                    <a:pt x="1017770" y="635987"/>
                  </a:lnTo>
                  <a:lnTo>
                    <a:pt x="1017770" y="955171"/>
                  </a:lnTo>
                  <a:lnTo>
                    <a:pt x="1080595" y="955171"/>
                  </a:lnTo>
                  <a:lnTo>
                    <a:pt x="1080595" y="617830"/>
                  </a:lnTo>
                  <a:lnTo>
                    <a:pt x="1079505" y="609627"/>
                  </a:lnTo>
                  <a:lnTo>
                    <a:pt x="1076379" y="602115"/>
                  </a:lnTo>
                  <a:lnTo>
                    <a:pt x="1071429" y="595656"/>
                  </a:lnTo>
                  <a:lnTo>
                    <a:pt x="1064868" y="590616"/>
                  </a:lnTo>
                  <a:lnTo>
                    <a:pt x="188664" y="857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2"/>
            <p:cNvSpPr/>
            <p:nvPr/>
          </p:nvSpPr>
          <p:spPr>
            <a:xfrm>
              <a:off x="16540466" y="1220586"/>
              <a:ext cx="339725" cy="586739"/>
            </a:xfrm>
            <a:custGeom>
              <a:rect b="b" l="l" r="r" t="t"/>
              <a:pathLst>
                <a:path extrusionOk="0" h="586739" w="339725">
                  <a:moveTo>
                    <a:pt x="339256" y="0"/>
                  </a:moveTo>
                  <a:lnTo>
                    <a:pt x="0" y="194685"/>
                  </a:lnTo>
                  <a:lnTo>
                    <a:pt x="0" y="586421"/>
                  </a:lnTo>
                  <a:lnTo>
                    <a:pt x="339256" y="390553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2"/>
            <p:cNvSpPr/>
            <p:nvPr/>
          </p:nvSpPr>
          <p:spPr>
            <a:xfrm>
              <a:off x="16509052" y="1189173"/>
              <a:ext cx="402590" cy="649605"/>
            </a:xfrm>
            <a:custGeom>
              <a:rect b="b" l="l" r="r" t="t"/>
              <a:pathLst>
                <a:path extrusionOk="0" h="649605" w="402590">
                  <a:moveTo>
                    <a:pt x="370742" y="0"/>
                  </a:moveTo>
                  <a:lnTo>
                    <a:pt x="15779" y="198851"/>
                  </a:lnTo>
                  <a:lnTo>
                    <a:pt x="0" y="226096"/>
                  </a:lnTo>
                  <a:lnTo>
                    <a:pt x="0" y="617833"/>
                  </a:lnTo>
                  <a:lnTo>
                    <a:pt x="25988" y="649245"/>
                  </a:lnTo>
                  <a:lnTo>
                    <a:pt x="36836" y="649245"/>
                  </a:lnTo>
                  <a:lnTo>
                    <a:pt x="42260" y="647842"/>
                  </a:lnTo>
                  <a:lnTo>
                    <a:pt x="188474" y="563426"/>
                  </a:lnTo>
                  <a:lnTo>
                    <a:pt x="62825" y="563426"/>
                  </a:lnTo>
                  <a:lnTo>
                    <a:pt x="62825" y="244284"/>
                  </a:lnTo>
                  <a:lnTo>
                    <a:pt x="339256" y="85661"/>
                  </a:lnTo>
                  <a:lnTo>
                    <a:pt x="402081" y="85661"/>
                  </a:lnTo>
                  <a:lnTo>
                    <a:pt x="402081" y="31411"/>
                  </a:lnTo>
                  <a:lnTo>
                    <a:pt x="378796" y="1066"/>
                  </a:lnTo>
                  <a:lnTo>
                    <a:pt x="370742" y="0"/>
                  </a:lnTo>
                  <a:close/>
                </a:path>
                <a:path extrusionOk="0" h="649605" w="402590">
                  <a:moveTo>
                    <a:pt x="402081" y="85661"/>
                  </a:moveTo>
                  <a:lnTo>
                    <a:pt x="339256" y="85661"/>
                  </a:lnTo>
                  <a:lnTo>
                    <a:pt x="339256" y="403829"/>
                  </a:lnTo>
                  <a:lnTo>
                    <a:pt x="62825" y="563426"/>
                  </a:lnTo>
                  <a:lnTo>
                    <a:pt x="188474" y="563426"/>
                  </a:lnTo>
                  <a:lnTo>
                    <a:pt x="386375" y="449168"/>
                  </a:lnTo>
                  <a:lnTo>
                    <a:pt x="392933" y="444128"/>
                  </a:lnTo>
                  <a:lnTo>
                    <a:pt x="397876" y="437671"/>
                  </a:lnTo>
                  <a:lnTo>
                    <a:pt x="400995" y="430161"/>
                  </a:lnTo>
                  <a:lnTo>
                    <a:pt x="402081" y="421964"/>
                  </a:lnTo>
                  <a:lnTo>
                    <a:pt x="402081" y="856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6" name="Google Shape;586;p12"/>
          <p:cNvGrpSpPr/>
          <p:nvPr/>
        </p:nvGrpSpPr>
        <p:grpSpPr>
          <a:xfrm>
            <a:off x="7329703" y="805049"/>
            <a:ext cx="645827" cy="563289"/>
            <a:chOff x="13685533" y="9174368"/>
            <a:chExt cx="1420025" cy="1238543"/>
          </a:xfrm>
        </p:grpSpPr>
        <p:sp>
          <p:nvSpPr>
            <p:cNvPr id="587" name="Google Shape;587;p12"/>
            <p:cNvSpPr/>
            <p:nvPr/>
          </p:nvSpPr>
          <p:spPr>
            <a:xfrm>
              <a:off x="13716947" y="9205784"/>
              <a:ext cx="1357630" cy="783590"/>
            </a:xfrm>
            <a:custGeom>
              <a:rect b="b" l="l" r="r" t="t"/>
              <a:pathLst>
                <a:path extrusionOk="0" h="783590" w="1357630">
                  <a:moveTo>
                    <a:pt x="1017770" y="0"/>
                  </a:moveTo>
                  <a:lnTo>
                    <a:pt x="0" y="587615"/>
                  </a:lnTo>
                  <a:lnTo>
                    <a:pt x="339256" y="783483"/>
                  </a:lnTo>
                  <a:lnTo>
                    <a:pt x="1357026" y="195868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2"/>
            <p:cNvSpPr/>
            <p:nvPr/>
          </p:nvSpPr>
          <p:spPr>
            <a:xfrm>
              <a:off x="13685533" y="9174368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1087" y="627225"/>
                  </a:lnTo>
                  <a:lnTo>
                    <a:pt x="359821" y="844916"/>
                  </a:lnTo>
                  <a:lnTo>
                    <a:pt x="365245" y="846319"/>
                  </a:lnTo>
                  <a:lnTo>
                    <a:pt x="376093" y="846319"/>
                  </a:lnTo>
                  <a:lnTo>
                    <a:pt x="381517" y="844916"/>
                  </a:lnTo>
                  <a:lnTo>
                    <a:pt x="496335" y="778625"/>
                  </a:lnTo>
                  <a:lnTo>
                    <a:pt x="370669" y="778625"/>
                  </a:lnTo>
                  <a:lnTo>
                    <a:pt x="94237" y="619028"/>
                  </a:lnTo>
                  <a:lnTo>
                    <a:pt x="1049182" y="67683"/>
                  </a:lnTo>
                  <a:lnTo>
                    <a:pt x="1174830" y="67683"/>
                  </a:lnTo>
                  <a:lnTo>
                    <a:pt x="1064889" y="4209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846454" w="1419859">
                  <a:moveTo>
                    <a:pt x="1174830" y="67683"/>
                  </a:moveTo>
                  <a:lnTo>
                    <a:pt x="1049182" y="67683"/>
                  </a:lnTo>
                  <a:lnTo>
                    <a:pt x="1325614" y="227281"/>
                  </a:lnTo>
                  <a:lnTo>
                    <a:pt x="370669" y="778625"/>
                  </a:lnTo>
                  <a:lnTo>
                    <a:pt x="496335" y="778625"/>
                  </a:lnTo>
                  <a:lnTo>
                    <a:pt x="1404145" y="254494"/>
                  </a:lnTo>
                  <a:lnTo>
                    <a:pt x="1410699" y="249449"/>
                  </a:lnTo>
                  <a:lnTo>
                    <a:pt x="1415642" y="242988"/>
                  </a:lnTo>
                  <a:lnTo>
                    <a:pt x="1418764" y="235477"/>
                  </a:lnTo>
                  <a:lnTo>
                    <a:pt x="1419852" y="227281"/>
                  </a:lnTo>
                  <a:lnTo>
                    <a:pt x="1418764" y="219088"/>
                  </a:lnTo>
                  <a:lnTo>
                    <a:pt x="1415642" y="211578"/>
                  </a:lnTo>
                  <a:lnTo>
                    <a:pt x="1410699" y="205118"/>
                  </a:lnTo>
                  <a:lnTo>
                    <a:pt x="1404145" y="200077"/>
                  </a:lnTo>
                  <a:lnTo>
                    <a:pt x="1174830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2"/>
            <p:cNvSpPr/>
            <p:nvPr/>
          </p:nvSpPr>
          <p:spPr>
            <a:xfrm>
              <a:off x="14056202" y="9401652"/>
              <a:ext cx="1017905" cy="979804"/>
            </a:xfrm>
            <a:custGeom>
              <a:rect b="b" l="l" r="r" t="t"/>
              <a:pathLst>
                <a:path extrusionOk="0" h="979804" w="1017905">
                  <a:moveTo>
                    <a:pt x="1017770" y="0"/>
                  </a:moveTo>
                  <a:lnTo>
                    <a:pt x="0" y="587615"/>
                  </a:lnTo>
                  <a:lnTo>
                    <a:pt x="0" y="979352"/>
                  </a:lnTo>
                  <a:lnTo>
                    <a:pt x="1017770" y="391747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2"/>
            <p:cNvSpPr/>
            <p:nvPr/>
          </p:nvSpPr>
          <p:spPr>
            <a:xfrm>
              <a:off x="14024789" y="9370241"/>
              <a:ext cx="1080769" cy="1042670"/>
            </a:xfrm>
            <a:custGeom>
              <a:rect b="b" l="l" r="r" t="t"/>
              <a:pathLst>
                <a:path extrusionOk="0" h="1042670" w="108076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0" y="1010765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4" y="956358"/>
                  </a:lnTo>
                  <a:lnTo>
                    <a:pt x="62825" y="956358"/>
                  </a:lnTo>
                  <a:lnTo>
                    <a:pt x="62825" y="637163"/>
                  </a:lnTo>
                  <a:lnTo>
                    <a:pt x="1017770" y="85819"/>
                  </a:lnTo>
                  <a:lnTo>
                    <a:pt x="1080595" y="85819"/>
                  </a:lnTo>
                  <a:lnTo>
                    <a:pt x="1080595" y="31412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1042670" w="1080769">
                  <a:moveTo>
                    <a:pt x="1080595" y="85819"/>
                  </a:moveTo>
                  <a:lnTo>
                    <a:pt x="1017770" y="85819"/>
                  </a:lnTo>
                  <a:lnTo>
                    <a:pt x="1017770" y="405024"/>
                  </a:lnTo>
                  <a:lnTo>
                    <a:pt x="62825" y="956358"/>
                  </a:lnTo>
                  <a:lnTo>
                    <a:pt x="188474" y="956358"/>
                  </a:lnTo>
                  <a:lnTo>
                    <a:pt x="1064889" y="450363"/>
                  </a:lnTo>
                  <a:lnTo>
                    <a:pt x="1071442" y="445322"/>
                  </a:lnTo>
                  <a:lnTo>
                    <a:pt x="1076386" y="438862"/>
                  </a:lnTo>
                  <a:lnTo>
                    <a:pt x="1079507" y="431352"/>
                  </a:lnTo>
                  <a:lnTo>
                    <a:pt x="1080595" y="423159"/>
                  </a:lnTo>
                  <a:lnTo>
                    <a:pt x="108059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2"/>
            <p:cNvSpPr/>
            <p:nvPr/>
          </p:nvSpPr>
          <p:spPr>
            <a:xfrm>
              <a:off x="13716945" y="9793395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2"/>
            <p:cNvSpPr/>
            <p:nvPr/>
          </p:nvSpPr>
          <p:spPr>
            <a:xfrm>
              <a:off x="13685533" y="9761980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359821" y="649037"/>
                  </a:lnTo>
                  <a:lnTo>
                    <a:pt x="365245" y="650440"/>
                  </a:lnTo>
                  <a:lnTo>
                    <a:pt x="376093" y="650440"/>
                  </a:lnTo>
                  <a:lnTo>
                    <a:pt x="402081" y="619028"/>
                  </a:lnTo>
                  <a:lnTo>
                    <a:pt x="402081" y="564621"/>
                  </a:lnTo>
                  <a:lnTo>
                    <a:pt x="339256" y="564621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83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83" y="85829"/>
                  </a:moveTo>
                  <a:lnTo>
                    <a:pt x="62825" y="85829"/>
                  </a:lnTo>
                  <a:lnTo>
                    <a:pt x="339256" y="245427"/>
                  </a:lnTo>
                  <a:lnTo>
                    <a:pt x="339256" y="564621"/>
                  </a:lnTo>
                  <a:lnTo>
                    <a:pt x="402081" y="564621"/>
                  </a:lnTo>
                  <a:lnTo>
                    <a:pt x="402081" y="227291"/>
                  </a:lnTo>
                  <a:lnTo>
                    <a:pt x="400994" y="219094"/>
                  </a:lnTo>
                  <a:lnTo>
                    <a:pt x="397872" y="211585"/>
                  </a:lnTo>
                  <a:lnTo>
                    <a:pt x="392929" y="205127"/>
                  </a:lnTo>
                  <a:lnTo>
                    <a:pt x="386375" y="200088"/>
                  </a:lnTo>
                  <a:lnTo>
                    <a:pt x="188483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12"/>
          <p:cNvGrpSpPr/>
          <p:nvPr/>
        </p:nvGrpSpPr>
        <p:grpSpPr>
          <a:xfrm rot="10800000">
            <a:off x="8082903" y="1967604"/>
            <a:ext cx="337392" cy="384967"/>
            <a:chOff x="17271100" y="6064393"/>
            <a:chExt cx="741846" cy="846454"/>
          </a:xfrm>
        </p:grpSpPr>
        <p:sp>
          <p:nvSpPr>
            <p:cNvPr id="594" name="Google Shape;594;p12"/>
            <p:cNvSpPr/>
            <p:nvPr/>
          </p:nvSpPr>
          <p:spPr>
            <a:xfrm>
              <a:off x="17302513" y="6095813"/>
              <a:ext cx="678815" cy="783590"/>
            </a:xfrm>
            <a:custGeom>
              <a:rect b="b" l="l" r="r" t="t"/>
              <a:pathLst>
                <a:path extrusionOk="0" h="783590" w="67881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783483"/>
                  </a:lnTo>
                  <a:lnTo>
                    <a:pt x="678513" y="587605"/>
                  </a:lnTo>
                  <a:lnTo>
                    <a:pt x="678513" y="19586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2"/>
            <p:cNvSpPr/>
            <p:nvPr/>
          </p:nvSpPr>
          <p:spPr>
            <a:xfrm>
              <a:off x="17271100" y="6064393"/>
              <a:ext cx="741680" cy="846454"/>
            </a:xfrm>
            <a:custGeom>
              <a:rect b="b" l="l" r="r" t="t"/>
              <a:pathLst>
                <a:path extrusionOk="0" h="846454" w="741680">
                  <a:moveTo>
                    <a:pt x="370669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0" y="619028"/>
                  </a:lnTo>
                  <a:lnTo>
                    <a:pt x="359821" y="844916"/>
                  </a:lnTo>
                  <a:lnTo>
                    <a:pt x="365245" y="846309"/>
                  </a:lnTo>
                  <a:lnTo>
                    <a:pt x="376093" y="846309"/>
                  </a:lnTo>
                  <a:lnTo>
                    <a:pt x="381517" y="844916"/>
                  </a:lnTo>
                  <a:lnTo>
                    <a:pt x="496331" y="778625"/>
                  </a:lnTo>
                  <a:lnTo>
                    <a:pt x="370669" y="778625"/>
                  </a:lnTo>
                  <a:lnTo>
                    <a:pt x="62825" y="600892"/>
                  </a:lnTo>
                  <a:lnTo>
                    <a:pt x="62825" y="245427"/>
                  </a:lnTo>
                  <a:lnTo>
                    <a:pt x="370669" y="67694"/>
                  </a:lnTo>
                  <a:lnTo>
                    <a:pt x="496329" y="67694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4" w="741680">
                  <a:moveTo>
                    <a:pt x="496329" y="67694"/>
                  </a:moveTo>
                  <a:lnTo>
                    <a:pt x="370669" y="67694"/>
                  </a:lnTo>
                  <a:lnTo>
                    <a:pt x="678513" y="245427"/>
                  </a:lnTo>
                  <a:lnTo>
                    <a:pt x="678513" y="600892"/>
                  </a:lnTo>
                  <a:lnTo>
                    <a:pt x="370669" y="778625"/>
                  </a:lnTo>
                  <a:lnTo>
                    <a:pt x="496331" y="778625"/>
                  </a:lnTo>
                  <a:lnTo>
                    <a:pt x="725632" y="646231"/>
                  </a:lnTo>
                  <a:lnTo>
                    <a:pt x="741338" y="619028"/>
                  </a:lnTo>
                  <a:lnTo>
                    <a:pt x="741338" y="227291"/>
                  </a:lnTo>
                  <a:lnTo>
                    <a:pt x="740251" y="219094"/>
                  </a:lnTo>
                  <a:lnTo>
                    <a:pt x="737129" y="211585"/>
                  </a:lnTo>
                  <a:lnTo>
                    <a:pt x="732185" y="205127"/>
                  </a:lnTo>
                  <a:lnTo>
                    <a:pt x="725632" y="200088"/>
                  </a:lnTo>
                  <a:lnTo>
                    <a:pt x="496329" y="676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2"/>
            <p:cNvSpPr/>
            <p:nvPr/>
          </p:nvSpPr>
          <p:spPr>
            <a:xfrm>
              <a:off x="17641770" y="6095807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2"/>
            <p:cNvSpPr/>
            <p:nvPr/>
          </p:nvSpPr>
          <p:spPr>
            <a:xfrm>
              <a:off x="17610356" y="6064402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2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2"/>
            <p:cNvSpPr/>
            <p:nvPr/>
          </p:nvSpPr>
          <p:spPr>
            <a:xfrm>
              <a:off x="17302513" y="6095813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2"/>
            <p:cNvSpPr/>
            <p:nvPr/>
          </p:nvSpPr>
          <p:spPr>
            <a:xfrm>
              <a:off x="17271100" y="6064401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25988" y="650430"/>
                  </a:lnTo>
                  <a:lnTo>
                    <a:pt x="36836" y="650430"/>
                  </a:lnTo>
                  <a:lnTo>
                    <a:pt x="42260" y="649027"/>
                  </a:lnTo>
                  <a:lnTo>
                    <a:pt x="18847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7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1">
  <p:cSld name="Text 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3"/>
          <p:cNvSpPr txBox="1"/>
          <p:nvPr>
            <p:ph type="title"/>
          </p:nvPr>
        </p:nvSpPr>
        <p:spPr>
          <a:xfrm>
            <a:off x="452425" y="351725"/>
            <a:ext cx="7276554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602" name="Google Shape;602;p13"/>
          <p:cNvGrpSpPr/>
          <p:nvPr/>
        </p:nvGrpSpPr>
        <p:grpSpPr>
          <a:xfrm>
            <a:off x="5572781" y="1063899"/>
            <a:ext cx="2969916" cy="3053382"/>
            <a:chOff x="12405667" y="2339266"/>
            <a:chExt cx="6530156" cy="6713681"/>
          </a:xfrm>
        </p:grpSpPr>
        <p:grpSp>
          <p:nvGrpSpPr>
            <p:cNvPr id="603" name="Google Shape;603;p13"/>
            <p:cNvGrpSpPr/>
            <p:nvPr/>
          </p:nvGrpSpPr>
          <p:grpSpPr>
            <a:xfrm>
              <a:off x="14973990" y="5599255"/>
              <a:ext cx="3961833" cy="3453692"/>
              <a:chOff x="15566331" y="8672624"/>
              <a:chExt cx="1420368" cy="1238192"/>
            </a:xfrm>
          </p:grpSpPr>
          <p:sp>
            <p:nvSpPr>
              <p:cNvPr id="604" name="Google Shape;604;p13"/>
              <p:cNvSpPr/>
              <p:nvPr/>
            </p:nvSpPr>
            <p:spPr>
              <a:xfrm>
                <a:off x="16615519" y="8704035"/>
                <a:ext cx="339725" cy="588009"/>
              </a:xfrm>
              <a:custGeom>
                <a:rect b="b" l="l" r="r" t="t"/>
                <a:pathLst>
                  <a:path extrusionOk="0" h="588009" w="339725">
                    <a:moveTo>
                      <a:pt x="0" y="0"/>
                    </a:moveTo>
                    <a:lnTo>
                      <a:pt x="0" y="391736"/>
                    </a:lnTo>
                    <a:lnTo>
                      <a:pt x="339256" y="587605"/>
                    </a:lnTo>
                    <a:lnTo>
                      <a:pt x="339256" y="195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13"/>
              <p:cNvSpPr/>
              <p:nvPr/>
            </p:nvSpPr>
            <p:spPr>
              <a:xfrm>
                <a:off x="16584109" y="8672625"/>
                <a:ext cx="402590" cy="650875"/>
              </a:xfrm>
              <a:custGeom>
                <a:rect b="b" l="l" r="r" t="t"/>
                <a:pathLst>
                  <a:path extrusionOk="0" h="650875" w="402590">
                    <a:moveTo>
                      <a:pt x="31412" y="0"/>
                    </a:moveTo>
                    <a:lnTo>
                      <a:pt x="1087" y="23215"/>
                    </a:lnTo>
                    <a:lnTo>
                      <a:pt x="0" y="31412"/>
                    </a:lnTo>
                    <a:lnTo>
                      <a:pt x="0" y="423149"/>
                    </a:lnTo>
                    <a:lnTo>
                      <a:pt x="359821" y="649027"/>
                    </a:lnTo>
                    <a:lnTo>
                      <a:pt x="365245" y="650430"/>
                    </a:lnTo>
                    <a:lnTo>
                      <a:pt x="376093" y="650430"/>
                    </a:lnTo>
                    <a:lnTo>
                      <a:pt x="402081" y="619017"/>
                    </a:lnTo>
                    <a:lnTo>
                      <a:pt x="402081" y="564611"/>
                    </a:lnTo>
                    <a:lnTo>
                      <a:pt x="339256" y="564611"/>
                    </a:lnTo>
                    <a:lnTo>
                      <a:pt x="62825" y="405013"/>
                    </a:lnTo>
                    <a:lnTo>
                      <a:pt x="62825" y="85819"/>
                    </a:lnTo>
                    <a:lnTo>
                      <a:pt x="188472" y="85819"/>
                    </a:lnTo>
                    <a:lnTo>
                      <a:pt x="47118" y="4209"/>
                    </a:lnTo>
                    <a:lnTo>
                      <a:pt x="39477" y="1052"/>
                    </a:lnTo>
                    <a:lnTo>
                      <a:pt x="31412" y="0"/>
                    </a:lnTo>
                    <a:close/>
                  </a:path>
                  <a:path extrusionOk="0" h="650875" w="402590">
                    <a:moveTo>
                      <a:pt x="188472" y="85819"/>
                    </a:moveTo>
                    <a:lnTo>
                      <a:pt x="62825" y="85819"/>
                    </a:lnTo>
                    <a:lnTo>
                      <a:pt x="339256" y="245416"/>
                    </a:lnTo>
                    <a:lnTo>
                      <a:pt x="339256" y="564611"/>
                    </a:lnTo>
                    <a:lnTo>
                      <a:pt x="402081" y="564611"/>
                    </a:lnTo>
                    <a:lnTo>
                      <a:pt x="402081" y="227281"/>
                    </a:lnTo>
                    <a:lnTo>
                      <a:pt x="400994" y="219084"/>
                    </a:lnTo>
                    <a:lnTo>
                      <a:pt x="397872" y="211574"/>
                    </a:lnTo>
                    <a:lnTo>
                      <a:pt x="392929" y="205117"/>
                    </a:lnTo>
                    <a:lnTo>
                      <a:pt x="386375" y="200077"/>
                    </a:lnTo>
                    <a:lnTo>
                      <a:pt x="188472" y="858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3"/>
              <p:cNvSpPr/>
              <p:nvPr/>
            </p:nvSpPr>
            <p:spPr>
              <a:xfrm>
                <a:off x="15597742" y="9095775"/>
                <a:ext cx="1357630" cy="783590"/>
              </a:xfrm>
              <a:custGeom>
                <a:rect b="b" l="l" r="r" t="t"/>
                <a:pathLst>
                  <a:path extrusionOk="0" h="783590" w="1357630">
                    <a:moveTo>
                      <a:pt x="1017780" y="0"/>
                    </a:moveTo>
                    <a:lnTo>
                      <a:pt x="0" y="587615"/>
                    </a:lnTo>
                    <a:lnTo>
                      <a:pt x="339267" y="783483"/>
                    </a:lnTo>
                    <a:lnTo>
                      <a:pt x="1357037" y="195868"/>
                    </a:lnTo>
                    <a:lnTo>
                      <a:pt x="1017780" y="0"/>
                    </a:lnTo>
                    <a:close/>
                  </a:path>
                </a:pathLst>
              </a:custGeom>
              <a:solidFill>
                <a:srgbClr val="F9C80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13"/>
              <p:cNvSpPr/>
              <p:nvPr/>
            </p:nvSpPr>
            <p:spPr>
              <a:xfrm>
                <a:off x="15566331" y="9064362"/>
                <a:ext cx="1419859" cy="846454"/>
              </a:xfrm>
              <a:custGeom>
                <a:rect b="b" l="l" r="r" t="t"/>
                <a:pathLst>
                  <a:path extrusionOk="0" h="846454" w="1419859">
                    <a:moveTo>
                      <a:pt x="1049189" y="0"/>
                    </a:moveTo>
                    <a:lnTo>
                      <a:pt x="15706" y="591824"/>
                    </a:lnTo>
                    <a:lnTo>
                      <a:pt x="0" y="619028"/>
                    </a:lnTo>
                    <a:lnTo>
                      <a:pt x="1087" y="627225"/>
                    </a:lnTo>
                    <a:lnTo>
                      <a:pt x="359831" y="844906"/>
                    </a:lnTo>
                    <a:lnTo>
                      <a:pt x="365245" y="846309"/>
                    </a:lnTo>
                    <a:lnTo>
                      <a:pt x="376093" y="846309"/>
                    </a:lnTo>
                    <a:lnTo>
                      <a:pt x="381527" y="844906"/>
                    </a:lnTo>
                    <a:lnTo>
                      <a:pt x="496327" y="778625"/>
                    </a:lnTo>
                    <a:lnTo>
                      <a:pt x="370669" y="778625"/>
                    </a:lnTo>
                    <a:lnTo>
                      <a:pt x="94237" y="619028"/>
                    </a:lnTo>
                    <a:lnTo>
                      <a:pt x="1049193" y="67683"/>
                    </a:lnTo>
                    <a:lnTo>
                      <a:pt x="1174841" y="67683"/>
                    </a:lnTo>
                    <a:lnTo>
                      <a:pt x="1064899" y="4209"/>
                    </a:lnTo>
                    <a:lnTo>
                      <a:pt x="1057256" y="1052"/>
                    </a:lnTo>
                    <a:lnTo>
                      <a:pt x="1049189" y="0"/>
                    </a:lnTo>
                    <a:close/>
                  </a:path>
                  <a:path extrusionOk="0" h="846454" w="1419859">
                    <a:moveTo>
                      <a:pt x="1174841" y="67683"/>
                    </a:moveTo>
                    <a:lnTo>
                      <a:pt x="1049193" y="67683"/>
                    </a:lnTo>
                    <a:lnTo>
                      <a:pt x="1325624" y="227281"/>
                    </a:lnTo>
                    <a:lnTo>
                      <a:pt x="370669" y="778625"/>
                    </a:lnTo>
                    <a:lnTo>
                      <a:pt x="496327" y="778625"/>
                    </a:lnTo>
                    <a:lnTo>
                      <a:pt x="1404156" y="254484"/>
                    </a:lnTo>
                    <a:lnTo>
                      <a:pt x="1419862" y="227281"/>
                    </a:lnTo>
                    <a:lnTo>
                      <a:pt x="1418774" y="219084"/>
                    </a:lnTo>
                    <a:lnTo>
                      <a:pt x="1415653" y="211574"/>
                    </a:lnTo>
                    <a:lnTo>
                      <a:pt x="1410709" y="205117"/>
                    </a:lnTo>
                    <a:lnTo>
                      <a:pt x="1404156" y="200077"/>
                    </a:lnTo>
                    <a:lnTo>
                      <a:pt x="1174841" y="676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13"/>
              <p:cNvSpPr/>
              <p:nvPr/>
            </p:nvSpPr>
            <p:spPr>
              <a:xfrm>
                <a:off x="15597738" y="8704035"/>
                <a:ext cx="1017905" cy="979804"/>
              </a:xfrm>
              <a:custGeom>
                <a:rect b="b" l="l" r="r" t="t"/>
                <a:pathLst>
                  <a:path extrusionOk="0" h="979804" w="1017905">
                    <a:moveTo>
                      <a:pt x="1017780" y="0"/>
                    </a:moveTo>
                    <a:lnTo>
                      <a:pt x="0" y="587605"/>
                    </a:lnTo>
                    <a:lnTo>
                      <a:pt x="0" y="979352"/>
                    </a:lnTo>
                    <a:lnTo>
                      <a:pt x="1017780" y="391736"/>
                    </a:lnTo>
                    <a:lnTo>
                      <a:pt x="10177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3"/>
              <p:cNvSpPr/>
              <p:nvPr/>
            </p:nvSpPr>
            <p:spPr>
              <a:xfrm>
                <a:off x="15566331" y="8672624"/>
                <a:ext cx="1080769" cy="1042670"/>
              </a:xfrm>
              <a:custGeom>
                <a:rect b="b" l="l" r="r" t="t"/>
                <a:pathLst>
                  <a:path extrusionOk="0" h="1042670" w="1080769">
                    <a:moveTo>
                      <a:pt x="1049193" y="0"/>
                    </a:moveTo>
                    <a:lnTo>
                      <a:pt x="15706" y="591814"/>
                    </a:lnTo>
                    <a:lnTo>
                      <a:pt x="0" y="619017"/>
                    </a:lnTo>
                    <a:lnTo>
                      <a:pt x="0" y="1010765"/>
                    </a:lnTo>
                    <a:lnTo>
                      <a:pt x="25988" y="1042177"/>
                    </a:lnTo>
                    <a:lnTo>
                      <a:pt x="36836" y="1042177"/>
                    </a:lnTo>
                    <a:lnTo>
                      <a:pt x="42260" y="1040774"/>
                    </a:lnTo>
                    <a:lnTo>
                      <a:pt x="188473" y="956358"/>
                    </a:lnTo>
                    <a:lnTo>
                      <a:pt x="62825" y="956358"/>
                    </a:lnTo>
                    <a:lnTo>
                      <a:pt x="62825" y="637153"/>
                    </a:lnTo>
                    <a:lnTo>
                      <a:pt x="1017780" y="85819"/>
                    </a:lnTo>
                    <a:lnTo>
                      <a:pt x="1080605" y="85819"/>
                    </a:lnTo>
                    <a:lnTo>
                      <a:pt x="1080605" y="31412"/>
                    </a:lnTo>
                    <a:lnTo>
                      <a:pt x="1057258" y="1052"/>
                    </a:lnTo>
                    <a:lnTo>
                      <a:pt x="1049193" y="0"/>
                    </a:lnTo>
                    <a:close/>
                  </a:path>
                  <a:path extrusionOk="0" h="1042670" w="1080769">
                    <a:moveTo>
                      <a:pt x="1080605" y="85819"/>
                    </a:moveTo>
                    <a:lnTo>
                      <a:pt x="1017780" y="85819"/>
                    </a:lnTo>
                    <a:lnTo>
                      <a:pt x="1017780" y="405013"/>
                    </a:lnTo>
                    <a:lnTo>
                      <a:pt x="62825" y="956358"/>
                    </a:lnTo>
                    <a:lnTo>
                      <a:pt x="188473" y="956358"/>
                    </a:lnTo>
                    <a:lnTo>
                      <a:pt x="1064899" y="450352"/>
                    </a:lnTo>
                    <a:lnTo>
                      <a:pt x="1071452" y="445313"/>
                    </a:lnTo>
                    <a:lnTo>
                      <a:pt x="1076396" y="438855"/>
                    </a:lnTo>
                    <a:lnTo>
                      <a:pt x="1079518" y="431346"/>
                    </a:lnTo>
                    <a:lnTo>
                      <a:pt x="1080605" y="423149"/>
                    </a:lnTo>
                    <a:lnTo>
                      <a:pt x="1080605" y="858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3"/>
            <p:cNvGrpSpPr/>
            <p:nvPr/>
          </p:nvGrpSpPr>
          <p:grpSpPr>
            <a:xfrm>
              <a:off x="12405667" y="2785948"/>
              <a:ext cx="3960890" cy="3450386"/>
              <a:chOff x="16509052" y="1189173"/>
              <a:chExt cx="1420030" cy="1237008"/>
            </a:xfrm>
          </p:grpSpPr>
          <p:sp>
            <p:nvSpPr>
              <p:cNvPr id="611" name="Google Shape;611;p13"/>
              <p:cNvSpPr/>
              <p:nvPr/>
            </p:nvSpPr>
            <p:spPr>
              <a:xfrm>
                <a:off x="16540466" y="1611140"/>
                <a:ext cx="1357630" cy="783589"/>
              </a:xfrm>
              <a:custGeom>
                <a:rect b="b" l="l" r="r" t="t"/>
                <a:pathLst>
                  <a:path extrusionOk="0" h="783589" w="1357630">
                    <a:moveTo>
                      <a:pt x="339256" y="0"/>
                    </a:moveTo>
                    <a:lnTo>
                      <a:pt x="0" y="195868"/>
                    </a:lnTo>
                    <a:lnTo>
                      <a:pt x="1017770" y="783483"/>
                    </a:lnTo>
                    <a:lnTo>
                      <a:pt x="1357026" y="587605"/>
                    </a:lnTo>
                    <a:lnTo>
                      <a:pt x="339256" y="0"/>
                    </a:lnTo>
                    <a:close/>
                  </a:path>
                </a:pathLst>
              </a:custGeom>
              <a:solidFill>
                <a:srgbClr val="00852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3"/>
              <p:cNvSpPr/>
              <p:nvPr/>
            </p:nvSpPr>
            <p:spPr>
              <a:xfrm>
                <a:off x="16509052" y="1579726"/>
                <a:ext cx="1419859" cy="846455"/>
              </a:xfrm>
              <a:custGeom>
                <a:rect b="b" l="l" r="r" t="t"/>
                <a:pathLst>
                  <a:path extrusionOk="0" h="846455" w="1419859">
                    <a:moveTo>
                      <a:pt x="370669" y="0"/>
                    </a:moveTo>
                    <a:lnTo>
                      <a:pt x="15706" y="200077"/>
                    </a:lnTo>
                    <a:lnTo>
                      <a:pt x="0" y="227281"/>
                    </a:lnTo>
                    <a:lnTo>
                      <a:pt x="1087" y="235477"/>
                    </a:lnTo>
                    <a:lnTo>
                      <a:pt x="1038345" y="844906"/>
                    </a:lnTo>
                    <a:lnTo>
                      <a:pt x="1043769" y="846309"/>
                    </a:lnTo>
                    <a:lnTo>
                      <a:pt x="1054617" y="846309"/>
                    </a:lnTo>
                    <a:lnTo>
                      <a:pt x="1060041" y="844906"/>
                    </a:lnTo>
                    <a:lnTo>
                      <a:pt x="1174836" y="778625"/>
                    </a:lnTo>
                    <a:lnTo>
                      <a:pt x="1049193" y="778625"/>
                    </a:lnTo>
                    <a:lnTo>
                      <a:pt x="94237" y="227281"/>
                    </a:lnTo>
                    <a:lnTo>
                      <a:pt x="370669" y="67683"/>
                    </a:lnTo>
                    <a:lnTo>
                      <a:pt x="496318" y="67683"/>
                    </a:lnTo>
                    <a:lnTo>
                      <a:pt x="386375" y="4209"/>
                    </a:lnTo>
                    <a:lnTo>
                      <a:pt x="378734" y="1052"/>
                    </a:lnTo>
                    <a:lnTo>
                      <a:pt x="370669" y="0"/>
                    </a:lnTo>
                    <a:close/>
                  </a:path>
                  <a:path extrusionOk="0" h="846455" w="1419859">
                    <a:moveTo>
                      <a:pt x="496318" y="67683"/>
                    </a:moveTo>
                    <a:lnTo>
                      <a:pt x="370669" y="67683"/>
                    </a:lnTo>
                    <a:lnTo>
                      <a:pt x="1325624" y="619017"/>
                    </a:lnTo>
                    <a:lnTo>
                      <a:pt x="1049193" y="778625"/>
                    </a:lnTo>
                    <a:lnTo>
                      <a:pt x="1174836" y="778625"/>
                    </a:lnTo>
                    <a:lnTo>
                      <a:pt x="1404156" y="646221"/>
                    </a:lnTo>
                    <a:lnTo>
                      <a:pt x="1410709" y="641181"/>
                    </a:lnTo>
                    <a:lnTo>
                      <a:pt x="1415653" y="634724"/>
                    </a:lnTo>
                    <a:lnTo>
                      <a:pt x="1418774" y="627214"/>
                    </a:lnTo>
                    <a:lnTo>
                      <a:pt x="1419862" y="619017"/>
                    </a:lnTo>
                    <a:lnTo>
                      <a:pt x="1418774" y="610825"/>
                    </a:lnTo>
                    <a:lnTo>
                      <a:pt x="1415653" y="603315"/>
                    </a:lnTo>
                    <a:lnTo>
                      <a:pt x="1410709" y="596855"/>
                    </a:lnTo>
                    <a:lnTo>
                      <a:pt x="1404156" y="591814"/>
                    </a:lnTo>
                    <a:lnTo>
                      <a:pt x="496318" y="676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13"/>
              <p:cNvSpPr/>
              <p:nvPr/>
            </p:nvSpPr>
            <p:spPr>
              <a:xfrm>
                <a:off x="16879727" y="1220585"/>
                <a:ext cx="1017905" cy="978535"/>
              </a:xfrm>
              <a:custGeom>
                <a:rect b="b" l="l" r="r" t="t"/>
                <a:pathLst>
                  <a:path extrusionOk="0" h="978535" w="1017905">
                    <a:moveTo>
                      <a:pt x="0" y="0"/>
                    </a:moveTo>
                    <a:lnTo>
                      <a:pt x="0" y="390553"/>
                    </a:lnTo>
                    <a:lnTo>
                      <a:pt x="1017770" y="978158"/>
                    </a:lnTo>
                    <a:lnTo>
                      <a:pt x="1017770" y="5864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13"/>
              <p:cNvSpPr/>
              <p:nvPr/>
            </p:nvSpPr>
            <p:spPr>
              <a:xfrm>
                <a:off x="16848313" y="1189173"/>
                <a:ext cx="1080769" cy="1041400"/>
              </a:xfrm>
              <a:custGeom>
                <a:rect b="b" l="l" r="r" t="t"/>
                <a:pathLst>
                  <a:path extrusionOk="0" h="1041400" w="1080769">
                    <a:moveTo>
                      <a:pt x="31389" y="0"/>
                    </a:moveTo>
                    <a:lnTo>
                      <a:pt x="1086" y="23218"/>
                    </a:lnTo>
                    <a:lnTo>
                      <a:pt x="0" y="31408"/>
                    </a:lnTo>
                    <a:lnTo>
                      <a:pt x="0" y="421962"/>
                    </a:lnTo>
                    <a:lnTo>
                      <a:pt x="1038334" y="1039587"/>
                    </a:lnTo>
                    <a:lnTo>
                      <a:pt x="1043758" y="1040990"/>
                    </a:lnTo>
                    <a:lnTo>
                      <a:pt x="1054606" y="1040990"/>
                    </a:lnTo>
                    <a:lnTo>
                      <a:pt x="1080595" y="1009577"/>
                    </a:lnTo>
                    <a:lnTo>
                      <a:pt x="1080595" y="955171"/>
                    </a:lnTo>
                    <a:lnTo>
                      <a:pt x="1017770" y="955171"/>
                    </a:lnTo>
                    <a:lnTo>
                      <a:pt x="62825" y="403826"/>
                    </a:lnTo>
                    <a:lnTo>
                      <a:pt x="62825" y="85763"/>
                    </a:lnTo>
                    <a:lnTo>
                      <a:pt x="188664" y="85763"/>
                    </a:lnTo>
                    <a:lnTo>
                      <a:pt x="47098" y="4194"/>
                    </a:lnTo>
                    <a:lnTo>
                      <a:pt x="39452" y="1045"/>
                    </a:lnTo>
                    <a:lnTo>
                      <a:pt x="31389" y="0"/>
                    </a:lnTo>
                    <a:close/>
                  </a:path>
                  <a:path extrusionOk="0" h="1041400" w="1080769">
                    <a:moveTo>
                      <a:pt x="188664" y="85763"/>
                    </a:moveTo>
                    <a:lnTo>
                      <a:pt x="62825" y="85763"/>
                    </a:lnTo>
                    <a:lnTo>
                      <a:pt x="1017770" y="635987"/>
                    </a:lnTo>
                    <a:lnTo>
                      <a:pt x="1017770" y="955171"/>
                    </a:lnTo>
                    <a:lnTo>
                      <a:pt x="1080595" y="955171"/>
                    </a:lnTo>
                    <a:lnTo>
                      <a:pt x="1080595" y="617830"/>
                    </a:lnTo>
                    <a:lnTo>
                      <a:pt x="1079505" y="609627"/>
                    </a:lnTo>
                    <a:lnTo>
                      <a:pt x="1076379" y="602115"/>
                    </a:lnTo>
                    <a:lnTo>
                      <a:pt x="1071429" y="595656"/>
                    </a:lnTo>
                    <a:lnTo>
                      <a:pt x="1064868" y="590616"/>
                    </a:lnTo>
                    <a:lnTo>
                      <a:pt x="188664" y="857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3"/>
              <p:cNvSpPr/>
              <p:nvPr/>
            </p:nvSpPr>
            <p:spPr>
              <a:xfrm>
                <a:off x="16540466" y="1220586"/>
                <a:ext cx="339725" cy="586739"/>
              </a:xfrm>
              <a:custGeom>
                <a:rect b="b" l="l" r="r" t="t"/>
                <a:pathLst>
                  <a:path extrusionOk="0" h="586739" w="339725">
                    <a:moveTo>
                      <a:pt x="339256" y="0"/>
                    </a:moveTo>
                    <a:lnTo>
                      <a:pt x="0" y="194685"/>
                    </a:lnTo>
                    <a:lnTo>
                      <a:pt x="0" y="586421"/>
                    </a:lnTo>
                    <a:lnTo>
                      <a:pt x="339256" y="390553"/>
                    </a:lnTo>
                    <a:lnTo>
                      <a:pt x="3392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13"/>
              <p:cNvSpPr/>
              <p:nvPr/>
            </p:nvSpPr>
            <p:spPr>
              <a:xfrm>
                <a:off x="16509052" y="1189173"/>
                <a:ext cx="402590" cy="649605"/>
              </a:xfrm>
              <a:custGeom>
                <a:rect b="b" l="l" r="r" t="t"/>
                <a:pathLst>
                  <a:path extrusionOk="0" h="649605" w="402590">
                    <a:moveTo>
                      <a:pt x="370742" y="0"/>
                    </a:moveTo>
                    <a:lnTo>
                      <a:pt x="15779" y="198851"/>
                    </a:lnTo>
                    <a:lnTo>
                      <a:pt x="0" y="226096"/>
                    </a:lnTo>
                    <a:lnTo>
                      <a:pt x="0" y="617833"/>
                    </a:lnTo>
                    <a:lnTo>
                      <a:pt x="25988" y="649245"/>
                    </a:lnTo>
                    <a:lnTo>
                      <a:pt x="36836" y="649245"/>
                    </a:lnTo>
                    <a:lnTo>
                      <a:pt x="42260" y="647842"/>
                    </a:lnTo>
                    <a:lnTo>
                      <a:pt x="188474" y="563426"/>
                    </a:lnTo>
                    <a:lnTo>
                      <a:pt x="62825" y="563426"/>
                    </a:lnTo>
                    <a:lnTo>
                      <a:pt x="62825" y="244284"/>
                    </a:lnTo>
                    <a:lnTo>
                      <a:pt x="339256" y="85661"/>
                    </a:lnTo>
                    <a:lnTo>
                      <a:pt x="402081" y="85661"/>
                    </a:lnTo>
                    <a:lnTo>
                      <a:pt x="402081" y="31411"/>
                    </a:lnTo>
                    <a:lnTo>
                      <a:pt x="378796" y="1066"/>
                    </a:lnTo>
                    <a:lnTo>
                      <a:pt x="370742" y="0"/>
                    </a:lnTo>
                    <a:close/>
                  </a:path>
                  <a:path extrusionOk="0" h="649605" w="402590">
                    <a:moveTo>
                      <a:pt x="402081" y="85661"/>
                    </a:moveTo>
                    <a:lnTo>
                      <a:pt x="339256" y="85661"/>
                    </a:lnTo>
                    <a:lnTo>
                      <a:pt x="339256" y="403829"/>
                    </a:lnTo>
                    <a:lnTo>
                      <a:pt x="62825" y="563426"/>
                    </a:lnTo>
                    <a:lnTo>
                      <a:pt x="188474" y="563426"/>
                    </a:lnTo>
                    <a:lnTo>
                      <a:pt x="386375" y="449168"/>
                    </a:lnTo>
                    <a:lnTo>
                      <a:pt x="392933" y="444128"/>
                    </a:lnTo>
                    <a:lnTo>
                      <a:pt x="397876" y="437671"/>
                    </a:lnTo>
                    <a:lnTo>
                      <a:pt x="400995" y="430161"/>
                    </a:lnTo>
                    <a:lnTo>
                      <a:pt x="402081" y="421964"/>
                    </a:lnTo>
                    <a:lnTo>
                      <a:pt x="402081" y="856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7" name="Google Shape;617;p13"/>
            <p:cNvGrpSpPr/>
            <p:nvPr/>
          </p:nvGrpSpPr>
          <p:grpSpPr>
            <a:xfrm>
              <a:off x="16515592" y="2339266"/>
              <a:ext cx="2069236" cy="2361843"/>
              <a:chOff x="15610653" y="5745872"/>
              <a:chExt cx="741848" cy="846751"/>
            </a:xfrm>
          </p:grpSpPr>
          <p:sp>
            <p:nvSpPr>
              <p:cNvPr id="618" name="Google Shape;618;p13"/>
              <p:cNvSpPr/>
              <p:nvPr/>
            </p:nvSpPr>
            <p:spPr>
              <a:xfrm>
                <a:off x="15642069" y="5777283"/>
                <a:ext cx="678815" cy="783590"/>
              </a:xfrm>
              <a:custGeom>
                <a:rect b="b" l="l" r="r" t="t"/>
                <a:pathLst>
                  <a:path extrusionOk="0" h="783590" w="678815">
                    <a:moveTo>
                      <a:pt x="339256" y="0"/>
                    </a:moveTo>
                    <a:lnTo>
                      <a:pt x="0" y="195878"/>
                    </a:lnTo>
                    <a:lnTo>
                      <a:pt x="0" y="587615"/>
                    </a:lnTo>
                    <a:lnTo>
                      <a:pt x="339256" y="783483"/>
                    </a:lnTo>
                    <a:lnTo>
                      <a:pt x="678513" y="587615"/>
                    </a:lnTo>
                    <a:lnTo>
                      <a:pt x="678513" y="195878"/>
                    </a:lnTo>
                    <a:lnTo>
                      <a:pt x="3392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13"/>
              <p:cNvSpPr/>
              <p:nvPr/>
            </p:nvSpPr>
            <p:spPr>
              <a:xfrm>
                <a:off x="15610653" y="5745872"/>
                <a:ext cx="741680" cy="846454"/>
              </a:xfrm>
              <a:custGeom>
                <a:rect b="b" l="l" r="r" t="t"/>
                <a:pathLst>
                  <a:path extrusionOk="0" h="846454" w="741680">
                    <a:moveTo>
                      <a:pt x="370669" y="0"/>
                    </a:moveTo>
                    <a:lnTo>
                      <a:pt x="15706" y="200085"/>
                    </a:lnTo>
                    <a:lnTo>
                      <a:pt x="0" y="227288"/>
                    </a:lnTo>
                    <a:lnTo>
                      <a:pt x="0" y="619025"/>
                    </a:lnTo>
                    <a:lnTo>
                      <a:pt x="359821" y="844914"/>
                    </a:lnTo>
                    <a:lnTo>
                      <a:pt x="365245" y="846306"/>
                    </a:lnTo>
                    <a:lnTo>
                      <a:pt x="376093" y="846306"/>
                    </a:lnTo>
                    <a:lnTo>
                      <a:pt x="381517" y="844914"/>
                    </a:lnTo>
                    <a:lnTo>
                      <a:pt x="496331" y="778622"/>
                    </a:lnTo>
                    <a:lnTo>
                      <a:pt x="370669" y="778622"/>
                    </a:lnTo>
                    <a:lnTo>
                      <a:pt x="62825" y="600890"/>
                    </a:lnTo>
                    <a:lnTo>
                      <a:pt x="62825" y="245424"/>
                    </a:lnTo>
                    <a:lnTo>
                      <a:pt x="370669" y="67691"/>
                    </a:lnTo>
                    <a:lnTo>
                      <a:pt x="496317" y="67691"/>
                    </a:lnTo>
                    <a:lnTo>
                      <a:pt x="386375" y="4217"/>
                    </a:lnTo>
                    <a:lnTo>
                      <a:pt x="378734" y="1054"/>
                    </a:lnTo>
                    <a:lnTo>
                      <a:pt x="370669" y="0"/>
                    </a:lnTo>
                    <a:close/>
                  </a:path>
                  <a:path extrusionOk="0" h="846454" w="741680">
                    <a:moveTo>
                      <a:pt x="496317" y="67691"/>
                    </a:moveTo>
                    <a:lnTo>
                      <a:pt x="370669" y="67691"/>
                    </a:lnTo>
                    <a:lnTo>
                      <a:pt x="678513" y="245424"/>
                    </a:lnTo>
                    <a:lnTo>
                      <a:pt x="678513" y="600890"/>
                    </a:lnTo>
                    <a:lnTo>
                      <a:pt x="370669" y="778622"/>
                    </a:lnTo>
                    <a:lnTo>
                      <a:pt x="496331" y="778622"/>
                    </a:lnTo>
                    <a:lnTo>
                      <a:pt x="725632" y="646229"/>
                    </a:lnTo>
                    <a:lnTo>
                      <a:pt x="741338" y="619025"/>
                    </a:lnTo>
                    <a:lnTo>
                      <a:pt x="741338" y="227288"/>
                    </a:lnTo>
                    <a:lnTo>
                      <a:pt x="740251" y="219092"/>
                    </a:lnTo>
                    <a:lnTo>
                      <a:pt x="737129" y="211582"/>
                    </a:lnTo>
                    <a:lnTo>
                      <a:pt x="732185" y="205125"/>
                    </a:lnTo>
                    <a:lnTo>
                      <a:pt x="725632" y="200085"/>
                    </a:lnTo>
                    <a:lnTo>
                      <a:pt x="496317" y="676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13"/>
              <p:cNvSpPr/>
              <p:nvPr/>
            </p:nvSpPr>
            <p:spPr>
              <a:xfrm>
                <a:off x="15642066" y="5973158"/>
                <a:ext cx="339725" cy="588009"/>
              </a:xfrm>
              <a:custGeom>
                <a:rect b="b" l="l" r="r" t="t"/>
                <a:pathLst>
                  <a:path extrusionOk="0" h="588009" w="339725">
                    <a:moveTo>
                      <a:pt x="0" y="0"/>
                    </a:moveTo>
                    <a:lnTo>
                      <a:pt x="0" y="391736"/>
                    </a:lnTo>
                    <a:lnTo>
                      <a:pt x="339256" y="587615"/>
                    </a:lnTo>
                    <a:lnTo>
                      <a:pt x="339256" y="195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3"/>
              <p:cNvSpPr/>
              <p:nvPr/>
            </p:nvSpPr>
            <p:spPr>
              <a:xfrm>
                <a:off x="15610653" y="5941748"/>
                <a:ext cx="402590" cy="650875"/>
              </a:xfrm>
              <a:custGeom>
                <a:rect b="b" l="l" r="r" t="t"/>
                <a:pathLst>
                  <a:path extrusionOk="0" h="650875" w="402590">
                    <a:moveTo>
                      <a:pt x="31412" y="0"/>
                    </a:moveTo>
                    <a:lnTo>
                      <a:pt x="1087" y="23215"/>
                    </a:lnTo>
                    <a:lnTo>
                      <a:pt x="0" y="31412"/>
                    </a:lnTo>
                    <a:lnTo>
                      <a:pt x="0" y="423149"/>
                    </a:lnTo>
                    <a:lnTo>
                      <a:pt x="359821" y="649037"/>
                    </a:lnTo>
                    <a:lnTo>
                      <a:pt x="365245" y="650430"/>
                    </a:lnTo>
                    <a:lnTo>
                      <a:pt x="376093" y="650430"/>
                    </a:lnTo>
                    <a:lnTo>
                      <a:pt x="402081" y="619017"/>
                    </a:lnTo>
                    <a:lnTo>
                      <a:pt x="402081" y="564611"/>
                    </a:lnTo>
                    <a:lnTo>
                      <a:pt x="339256" y="564611"/>
                    </a:lnTo>
                    <a:lnTo>
                      <a:pt x="62825" y="405013"/>
                    </a:lnTo>
                    <a:lnTo>
                      <a:pt x="62825" y="85819"/>
                    </a:lnTo>
                    <a:lnTo>
                      <a:pt x="188472" y="85819"/>
                    </a:lnTo>
                    <a:lnTo>
                      <a:pt x="47118" y="4209"/>
                    </a:lnTo>
                    <a:lnTo>
                      <a:pt x="39477" y="1052"/>
                    </a:lnTo>
                    <a:lnTo>
                      <a:pt x="31412" y="0"/>
                    </a:lnTo>
                    <a:close/>
                  </a:path>
                  <a:path extrusionOk="0" h="650875" w="402590">
                    <a:moveTo>
                      <a:pt x="188472" y="85819"/>
                    </a:moveTo>
                    <a:lnTo>
                      <a:pt x="62825" y="85819"/>
                    </a:lnTo>
                    <a:lnTo>
                      <a:pt x="339256" y="245416"/>
                    </a:lnTo>
                    <a:lnTo>
                      <a:pt x="339256" y="564611"/>
                    </a:lnTo>
                    <a:lnTo>
                      <a:pt x="402081" y="564611"/>
                    </a:lnTo>
                    <a:lnTo>
                      <a:pt x="402081" y="227281"/>
                    </a:lnTo>
                    <a:lnTo>
                      <a:pt x="400994" y="219084"/>
                    </a:lnTo>
                    <a:lnTo>
                      <a:pt x="397872" y="211574"/>
                    </a:lnTo>
                    <a:lnTo>
                      <a:pt x="392929" y="205117"/>
                    </a:lnTo>
                    <a:lnTo>
                      <a:pt x="386375" y="200077"/>
                    </a:lnTo>
                    <a:lnTo>
                      <a:pt x="188472" y="858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13"/>
              <p:cNvSpPr/>
              <p:nvPr/>
            </p:nvSpPr>
            <p:spPr>
              <a:xfrm>
                <a:off x="15981323" y="5973161"/>
                <a:ext cx="339725" cy="588009"/>
              </a:xfrm>
              <a:custGeom>
                <a:rect b="b" l="l" r="r" t="t"/>
                <a:pathLst>
                  <a:path extrusionOk="0" h="588009" w="339725">
                    <a:moveTo>
                      <a:pt x="339256" y="0"/>
                    </a:moveTo>
                    <a:lnTo>
                      <a:pt x="0" y="195868"/>
                    </a:lnTo>
                    <a:lnTo>
                      <a:pt x="0" y="587605"/>
                    </a:lnTo>
                    <a:lnTo>
                      <a:pt x="339256" y="391736"/>
                    </a:lnTo>
                    <a:lnTo>
                      <a:pt x="339256" y="0"/>
                    </a:lnTo>
                    <a:close/>
                  </a:path>
                </a:pathLst>
              </a:custGeom>
              <a:solidFill>
                <a:srgbClr val="1D59A8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13"/>
              <p:cNvSpPr/>
              <p:nvPr/>
            </p:nvSpPr>
            <p:spPr>
              <a:xfrm>
                <a:off x="15949911" y="5941746"/>
                <a:ext cx="402590" cy="650875"/>
              </a:xfrm>
              <a:custGeom>
                <a:rect b="b" l="l" r="r" t="t"/>
                <a:pathLst>
                  <a:path extrusionOk="0" h="650875" w="402590">
                    <a:moveTo>
                      <a:pt x="370669" y="0"/>
                    </a:moveTo>
                    <a:lnTo>
                      <a:pt x="15706" y="200077"/>
                    </a:lnTo>
                    <a:lnTo>
                      <a:pt x="0" y="227281"/>
                    </a:lnTo>
                    <a:lnTo>
                      <a:pt x="0" y="619017"/>
                    </a:lnTo>
                    <a:lnTo>
                      <a:pt x="25988" y="650430"/>
                    </a:lnTo>
                    <a:lnTo>
                      <a:pt x="36836" y="650430"/>
                    </a:lnTo>
                    <a:lnTo>
                      <a:pt x="42260" y="649027"/>
                    </a:lnTo>
                    <a:lnTo>
                      <a:pt x="188474" y="564611"/>
                    </a:lnTo>
                    <a:lnTo>
                      <a:pt x="62825" y="564611"/>
                    </a:lnTo>
                    <a:lnTo>
                      <a:pt x="62825" y="245416"/>
                    </a:lnTo>
                    <a:lnTo>
                      <a:pt x="339256" y="85819"/>
                    </a:lnTo>
                    <a:lnTo>
                      <a:pt x="402081" y="85819"/>
                    </a:lnTo>
                    <a:lnTo>
                      <a:pt x="402081" y="31412"/>
                    </a:lnTo>
                    <a:lnTo>
                      <a:pt x="378734" y="1052"/>
                    </a:lnTo>
                    <a:lnTo>
                      <a:pt x="370669" y="0"/>
                    </a:lnTo>
                    <a:close/>
                  </a:path>
                  <a:path extrusionOk="0" h="650875" w="402590">
                    <a:moveTo>
                      <a:pt x="402081" y="85819"/>
                    </a:moveTo>
                    <a:lnTo>
                      <a:pt x="339256" y="85819"/>
                    </a:lnTo>
                    <a:lnTo>
                      <a:pt x="339256" y="405013"/>
                    </a:lnTo>
                    <a:lnTo>
                      <a:pt x="62825" y="564611"/>
                    </a:lnTo>
                    <a:lnTo>
                      <a:pt x="188474" y="564611"/>
                    </a:lnTo>
                    <a:lnTo>
                      <a:pt x="386375" y="450352"/>
                    </a:lnTo>
                    <a:lnTo>
                      <a:pt x="392929" y="445313"/>
                    </a:lnTo>
                    <a:lnTo>
                      <a:pt x="397872" y="438855"/>
                    </a:lnTo>
                    <a:lnTo>
                      <a:pt x="400994" y="431346"/>
                    </a:lnTo>
                    <a:lnTo>
                      <a:pt x="402081" y="423149"/>
                    </a:lnTo>
                    <a:lnTo>
                      <a:pt x="402081" y="858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24" name="Google Shape;624;p13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3"/>
          <p:cNvSpPr txBox="1"/>
          <p:nvPr>
            <p:ph idx="1" type="body"/>
          </p:nvPr>
        </p:nvSpPr>
        <p:spPr>
          <a:xfrm>
            <a:off x="322117" y="2122847"/>
            <a:ext cx="42498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1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26" name="Google Shape;626;p13"/>
          <p:cNvSpPr txBox="1"/>
          <p:nvPr>
            <p:ph idx="2" type="body"/>
          </p:nvPr>
        </p:nvSpPr>
        <p:spPr>
          <a:xfrm>
            <a:off x="351855" y="3229996"/>
            <a:ext cx="49713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627" name="Google Shape;62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32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2">
  <p:cSld name="Text 2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4"/>
          <p:cNvSpPr txBox="1"/>
          <p:nvPr>
            <p:ph type="title"/>
          </p:nvPr>
        </p:nvSpPr>
        <p:spPr>
          <a:xfrm>
            <a:off x="452425" y="351725"/>
            <a:ext cx="7143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0" name="Google Shape;630;p14"/>
          <p:cNvSpPr txBox="1"/>
          <p:nvPr>
            <p:ph idx="1" type="body"/>
          </p:nvPr>
        </p:nvSpPr>
        <p:spPr>
          <a:xfrm>
            <a:off x="302400" y="1246774"/>
            <a:ext cx="79857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31" name="Google Shape;631;p14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2" name="Google Shape;632;p14"/>
          <p:cNvGrpSpPr/>
          <p:nvPr/>
        </p:nvGrpSpPr>
        <p:grpSpPr>
          <a:xfrm>
            <a:off x="8557760" y="307017"/>
            <a:ext cx="242955" cy="278663"/>
            <a:chOff x="18292080" y="1008720"/>
            <a:chExt cx="741846" cy="846743"/>
          </a:xfrm>
        </p:grpSpPr>
        <p:sp>
          <p:nvSpPr>
            <p:cNvPr id="633" name="Google Shape;633;p14"/>
            <p:cNvSpPr/>
            <p:nvPr/>
          </p:nvSpPr>
          <p:spPr>
            <a:xfrm>
              <a:off x="18292080" y="1008720"/>
              <a:ext cx="741680" cy="846455"/>
            </a:xfrm>
            <a:custGeom>
              <a:rect b="b" l="l" r="r" t="t"/>
              <a:pathLst>
                <a:path extrusionOk="0" h="846455" w="74168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359821" y="844906"/>
                  </a:lnTo>
                  <a:lnTo>
                    <a:pt x="365245" y="846298"/>
                  </a:lnTo>
                  <a:lnTo>
                    <a:pt x="376093" y="846298"/>
                  </a:lnTo>
                  <a:lnTo>
                    <a:pt x="381517" y="844906"/>
                  </a:lnTo>
                  <a:lnTo>
                    <a:pt x="496331" y="778615"/>
                  </a:lnTo>
                  <a:lnTo>
                    <a:pt x="370669" y="778615"/>
                  </a:lnTo>
                  <a:lnTo>
                    <a:pt x="62825" y="600882"/>
                  </a:lnTo>
                  <a:lnTo>
                    <a:pt x="62825" y="245416"/>
                  </a:lnTo>
                  <a:lnTo>
                    <a:pt x="370669" y="67683"/>
                  </a:lnTo>
                  <a:lnTo>
                    <a:pt x="496317" y="67683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5" w="741680">
                  <a:moveTo>
                    <a:pt x="496317" y="67683"/>
                  </a:moveTo>
                  <a:lnTo>
                    <a:pt x="370669" y="67683"/>
                  </a:lnTo>
                  <a:lnTo>
                    <a:pt x="678513" y="245416"/>
                  </a:lnTo>
                  <a:lnTo>
                    <a:pt x="678513" y="600882"/>
                  </a:lnTo>
                  <a:lnTo>
                    <a:pt x="370669" y="778615"/>
                  </a:lnTo>
                  <a:lnTo>
                    <a:pt x="496331" y="778615"/>
                  </a:lnTo>
                  <a:lnTo>
                    <a:pt x="725632" y="646221"/>
                  </a:lnTo>
                  <a:lnTo>
                    <a:pt x="741338" y="619017"/>
                  </a:lnTo>
                  <a:lnTo>
                    <a:pt x="741338" y="227281"/>
                  </a:lnTo>
                  <a:lnTo>
                    <a:pt x="740251" y="219084"/>
                  </a:lnTo>
                  <a:lnTo>
                    <a:pt x="737129" y="211574"/>
                  </a:lnTo>
                  <a:lnTo>
                    <a:pt x="732185" y="205117"/>
                  </a:lnTo>
                  <a:lnTo>
                    <a:pt x="725632" y="200077"/>
                  </a:lnTo>
                  <a:lnTo>
                    <a:pt x="496317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18323491" y="1235998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18292080" y="1204588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18662748" y="1236001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18631336" y="1204582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81"/>
                  </a:lnTo>
                  <a:lnTo>
                    <a:pt x="0" y="227284"/>
                  </a:lnTo>
                  <a:lnTo>
                    <a:pt x="0" y="619032"/>
                  </a:lnTo>
                  <a:lnTo>
                    <a:pt x="25988" y="650444"/>
                  </a:lnTo>
                  <a:lnTo>
                    <a:pt x="36836" y="650444"/>
                  </a:lnTo>
                  <a:lnTo>
                    <a:pt x="42260" y="649041"/>
                  </a:lnTo>
                  <a:lnTo>
                    <a:pt x="188484" y="564615"/>
                  </a:lnTo>
                  <a:lnTo>
                    <a:pt x="62825" y="564615"/>
                  </a:lnTo>
                  <a:lnTo>
                    <a:pt x="62825" y="245420"/>
                  </a:lnTo>
                  <a:lnTo>
                    <a:pt x="339256" y="85823"/>
                  </a:lnTo>
                  <a:lnTo>
                    <a:pt x="402081" y="85823"/>
                  </a:lnTo>
                  <a:lnTo>
                    <a:pt x="402081" y="31416"/>
                  </a:lnTo>
                  <a:lnTo>
                    <a:pt x="378712" y="1051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23"/>
                  </a:moveTo>
                  <a:lnTo>
                    <a:pt x="339256" y="85823"/>
                  </a:lnTo>
                  <a:lnTo>
                    <a:pt x="339256" y="405017"/>
                  </a:lnTo>
                  <a:lnTo>
                    <a:pt x="62825" y="564615"/>
                  </a:lnTo>
                  <a:lnTo>
                    <a:pt x="188484" y="564615"/>
                  </a:lnTo>
                  <a:lnTo>
                    <a:pt x="386375" y="450356"/>
                  </a:lnTo>
                  <a:lnTo>
                    <a:pt x="392929" y="445316"/>
                  </a:lnTo>
                  <a:lnTo>
                    <a:pt x="397872" y="438859"/>
                  </a:lnTo>
                  <a:lnTo>
                    <a:pt x="400994" y="431350"/>
                  </a:lnTo>
                  <a:lnTo>
                    <a:pt x="402081" y="423153"/>
                  </a:lnTo>
                  <a:lnTo>
                    <a:pt x="402081" y="858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8" name="Google Shape;638;p14"/>
          <p:cNvGrpSpPr/>
          <p:nvPr/>
        </p:nvGrpSpPr>
        <p:grpSpPr>
          <a:xfrm>
            <a:off x="7821761" y="325795"/>
            <a:ext cx="465059" cy="407604"/>
            <a:chOff x="15817545" y="812840"/>
            <a:chExt cx="1420027" cy="1238541"/>
          </a:xfrm>
        </p:grpSpPr>
        <p:sp>
          <p:nvSpPr>
            <p:cNvPr id="639" name="Google Shape;639;p14"/>
            <p:cNvSpPr/>
            <p:nvPr/>
          </p:nvSpPr>
          <p:spPr>
            <a:xfrm>
              <a:off x="15817545" y="812840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1087" y="627225"/>
                  </a:lnTo>
                  <a:lnTo>
                    <a:pt x="359821" y="844916"/>
                  </a:lnTo>
                  <a:lnTo>
                    <a:pt x="365245" y="846319"/>
                  </a:lnTo>
                  <a:lnTo>
                    <a:pt x="376093" y="846319"/>
                  </a:lnTo>
                  <a:lnTo>
                    <a:pt x="381517" y="844916"/>
                  </a:lnTo>
                  <a:lnTo>
                    <a:pt x="496335" y="778625"/>
                  </a:lnTo>
                  <a:lnTo>
                    <a:pt x="370669" y="778625"/>
                  </a:lnTo>
                  <a:lnTo>
                    <a:pt x="94237" y="619028"/>
                  </a:lnTo>
                  <a:lnTo>
                    <a:pt x="1049182" y="67683"/>
                  </a:lnTo>
                  <a:lnTo>
                    <a:pt x="1174830" y="67683"/>
                  </a:lnTo>
                  <a:lnTo>
                    <a:pt x="1064889" y="4209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846455" w="1419859">
                  <a:moveTo>
                    <a:pt x="1174830" y="67683"/>
                  </a:moveTo>
                  <a:lnTo>
                    <a:pt x="1049182" y="67683"/>
                  </a:lnTo>
                  <a:lnTo>
                    <a:pt x="1325614" y="227281"/>
                  </a:lnTo>
                  <a:lnTo>
                    <a:pt x="370669" y="778625"/>
                  </a:lnTo>
                  <a:lnTo>
                    <a:pt x="496335" y="778625"/>
                  </a:lnTo>
                  <a:lnTo>
                    <a:pt x="1404145" y="254494"/>
                  </a:lnTo>
                  <a:lnTo>
                    <a:pt x="1410699" y="249449"/>
                  </a:lnTo>
                  <a:lnTo>
                    <a:pt x="1415642" y="242988"/>
                  </a:lnTo>
                  <a:lnTo>
                    <a:pt x="1418764" y="235477"/>
                  </a:lnTo>
                  <a:lnTo>
                    <a:pt x="1419852" y="227281"/>
                  </a:lnTo>
                  <a:lnTo>
                    <a:pt x="1418764" y="219088"/>
                  </a:lnTo>
                  <a:lnTo>
                    <a:pt x="1415642" y="211578"/>
                  </a:lnTo>
                  <a:lnTo>
                    <a:pt x="1410699" y="205118"/>
                  </a:lnTo>
                  <a:lnTo>
                    <a:pt x="1404145" y="200077"/>
                  </a:lnTo>
                  <a:lnTo>
                    <a:pt x="1174830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16188216" y="1040125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1017770" y="0"/>
                  </a:moveTo>
                  <a:lnTo>
                    <a:pt x="0" y="587615"/>
                  </a:lnTo>
                  <a:lnTo>
                    <a:pt x="0" y="979352"/>
                  </a:lnTo>
                  <a:lnTo>
                    <a:pt x="1017770" y="391747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16156803" y="1008712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0" y="1010765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4" y="956358"/>
                  </a:lnTo>
                  <a:lnTo>
                    <a:pt x="62825" y="956358"/>
                  </a:lnTo>
                  <a:lnTo>
                    <a:pt x="62825" y="637163"/>
                  </a:lnTo>
                  <a:lnTo>
                    <a:pt x="1017770" y="85819"/>
                  </a:lnTo>
                  <a:lnTo>
                    <a:pt x="1080595" y="85819"/>
                  </a:lnTo>
                  <a:lnTo>
                    <a:pt x="1080595" y="31412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1042669" w="1080769">
                  <a:moveTo>
                    <a:pt x="1080595" y="85819"/>
                  </a:moveTo>
                  <a:lnTo>
                    <a:pt x="1017770" y="85819"/>
                  </a:lnTo>
                  <a:lnTo>
                    <a:pt x="1017770" y="405024"/>
                  </a:lnTo>
                  <a:lnTo>
                    <a:pt x="62825" y="956358"/>
                  </a:lnTo>
                  <a:lnTo>
                    <a:pt x="188474" y="956358"/>
                  </a:lnTo>
                  <a:lnTo>
                    <a:pt x="1064889" y="450363"/>
                  </a:lnTo>
                  <a:lnTo>
                    <a:pt x="1071442" y="445322"/>
                  </a:lnTo>
                  <a:lnTo>
                    <a:pt x="1076386" y="438862"/>
                  </a:lnTo>
                  <a:lnTo>
                    <a:pt x="1079507" y="431352"/>
                  </a:lnTo>
                  <a:lnTo>
                    <a:pt x="1080595" y="423159"/>
                  </a:lnTo>
                  <a:lnTo>
                    <a:pt x="108059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15848959" y="1431868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15817545" y="1400451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359821" y="649037"/>
                  </a:lnTo>
                  <a:lnTo>
                    <a:pt x="365245" y="650440"/>
                  </a:lnTo>
                  <a:lnTo>
                    <a:pt x="376093" y="650440"/>
                  </a:lnTo>
                  <a:lnTo>
                    <a:pt x="402081" y="619028"/>
                  </a:lnTo>
                  <a:lnTo>
                    <a:pt x="402081" y="564621"/>
                  </a:lnTo>
                  <a:lnTo>
                    <a:pt x="339256" y="564621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83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83" y="85829"/>
                  </a:moveTo>
                  <a:lnTo>
                    <a:pt x="62825" y="85829"/>
                  </a:lnTo>
                  <a:lnTo>
                    <a:pt x="339256" y="245427"/>
                  </a:lnTo>
                  <a:lnTo>
                    <a:pt x="339256" y="564621"/>
                  </a:lnTo>
                  <a:lnTo>
                    <a:pt x="402081" y="564621"/>
                  </a:lnTo>
                  <a:lnTo>
                    <a:pt x="402081" y="227291"/>
                  </a:lnTo>
                  <a:lnTo>
                    <a:pt x="400994" y="219094"/>
                  </a:lnTo>
                  <a:lnTo>
                    <a:pt x="397872" y="211585"/>
                  </a:lnTo>
                  <a:lnTo>
                    <a:pt x="392929" y="205127"/>
                  </a:lnTo>
                  <a:lnTo>
                    <a:pt x="386375" y="200088"/>
                  </a:lnTo>
                  <a:lnTo>
                    <a:pt x="188483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4" name="Google Shape;644;p14"/>
          <p:cNvGrpSpPr/>
          <p:nvPr/>
        </p:nvGrpSpPr>
        <p:grpSpPr>
          <a:xfrm>
            <a:off x="8355530" y="733401"/>
            <a:ext cx="465060" cy="407491"/>
            <a:chOff x="17674542" y="2138203"/>
            <a:chExt cx="1420032" cy="1238197"/>
          </a:xfrm>
        </p:grpSpPr>
        <p:sp>
          <p:nvSpPr>
            <p:cNvPr id="645" name="Google Shape;645;p14"/>
            <p:cNvSpPr/>
            <p:nvPr/>
          </p:nvSpPr>
          <p:spPr>
            <a:xfrm>
              <a:off x="17674542" y="213820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5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0" y="619038"/>
                  </a:lnTo>
                  <a:lnTo>
                    <a:pt x="25988" y="650451"/>
                  </a:lnTo>
                  <a:lnTo>
                    <a:pt x="36836" y="650451"/>
                  </a:lnTo>
                  <a:lnTo>
                    <a:pt x="42260" y="649048"/>
                  </a:lnTo>
                  <a:lnTo>
                    <a:pt x="188488" y="564621"/>
                  </a:lnTo>
                  <a:lnTo>
                    <a:pt x="62825" y="564621"/>
                  </a:lnTo>
                  <a:lnTo>
                    <a:pt x="62825" y="245427"/>
                  </a:lnTo>
                  <a:lnTo>
                    <a:pt x="339267" y="85829"/>
                  </a:lnTo>
                  <a:lnTo>
                    <a:pt x="402092" y="85829"/>
                  </a:lnTo>
                  <a:lnTo>
                    <a:pt x="402092" y="31423"/>
                  </a:lnTo>
                  <a:lnTo>
                    <a:pt x="378740" y="1052"/>
                  </a:lnTo>
                  <a:lnTo>
                    <a:pt x="370675" y="0"/>
                  </a:lnTo>
                  <a:close/>
                </a:path>
                <a:path extrusionOk="0" h="650875" w="402590">
                  <a:moveTo>
                    <a:pt x="402092" y="85829"/>
                  </a:moveTo>
                  <a:lnTo>
                    <a:pt x="339267" y="85829"/>
                  </a:lnTo>
                  <a:lnTo>
                    <a:pt x="339267" y="405024"/>
                  </a:lnTo>
                  <a:lnTo>
                    <a:pt x="62825" y="564621"/>
                  </a:lnTo>
                  <a:lnTo>
                    <a:pt x="188488" y="564621"/>
                  </a:lnTo>
                  <a:lnTo>
                    <a:pt x="386386" y="450363"/>
                  </a:lnTo>
                  <a:lnTo>
                    <a:pt x="392939" y="445323"/>
                  </a:lnTo>
                  <a:lnTo>
                    <a:pt x="397883" y="438866"/>
                  </a:lnTo>
                  <a:lnTo>
                    <a:pt x="401004" y="431356"/>
                  </a:lnTo>
                  <a:lnTo>
                    <a:pt x="402092" y="423159"/>
                  </a:lnTo>
                  <a:lnTo>
                    <a:pt x="402092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18045217" y="2169622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0" y="0"/>
                  </a:moveTo>
                  <a:lnTo>
                    <a:pt x="0" y="391736"/>
                  </a:lnTo>
                  <a:lnTo>
                    <a:pt x="1017770" y="979352"/>
                  </a:lnTo>
                  <a:lnTo>
                    <a:pt x="1017770" y="587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18013805" y="2138204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1038334" y="1040785"/>
                  </a:lnTo>
                  <a:lnTo>
                    <a:pt x="1043758" y="1042188"/>
                  </a:lnTo>
                  <a:lnTo>
                    <a:pt x="1054606" y="1042188"/>
                  </a:lnTo>
                  <a:lnTo>
                    <a:pt x="1080595" y="1010775"/>
                  </a:lnTo>
                  <a:lnTo>
                    <a:pt x="1080595" y="956358"/>
                  </a:lnTo>
                  <a:lnTo>
                    <a:pt x="1017770" y="956358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88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1042669" w="1080769">
                  <a:moveTo>
                    <a:pt x="188488" y="85829"/>
                  </a:moveTo>
                  <a:lnTo>
                    <a:pt x="62825" y="85829"/>
                  </a:lnTo>
                  <a:lnTo>
                    <a:pt x="1017770" y="637163"/>
                  </a:lnTo>
                  <a:lnTo>
                    <a:pt x="1017770" y="956358"/>
                  </a:lnTo>
                  <a:lnTo>
                    <a:pt x="1080595" y="956358"/>
                  </a:lnTo>
                  <a:lnTo>
                    <a:pt x="1080595" y="619028"/>
                  </a:lnTo>
                  <a:lnTo>
                    <a:pt x="1079507" y="610831"/>
                  </a:lnTo>
                  <a:lnTo>
                    <a:pt x="1076386" y="603321"/>
                  </a:lnTo>
                  <a:lnTo>
                    <a:pt x="1071442" y="596864"/>
                  </a:lnTo>
                  <a:lnTo>
                    <a:pt x="1064889" y="591824"/>
                  </a:lnTo>
                  <a:lnTo>
                    <a:pt x="188488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17705952" y="2561359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67" y="0"/>
                  </a:moveTo>
                  <a:lnTo>
                    <a:pt x="0" y="195878"/>
                  </a:lnTo>
                  <a:lnTo>
                    <a:pt x="1017780" y="783483"/>
                  </a:lnTo>
                  <a:lnTo>
                    <a:pt x="1357037" y="587615"/>
                  </a:lnTo>
                  <a:lnTo>
                    <a:pt x="339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17674542" y="2529946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370675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1087" y="235488"/>
                  </a:lnTo>
                  <a:lnTo>
                    <a:pt x="1038345" y="844906"/>
                  </a:lnTo>
                  <a:lnTo>
                    <a:pt x="1043769" y="846309"/>
                  </a:lnTo>
                  <a:lnTo>
                    <a:pt x="1054617" y="846309"/>
                  </a:lnTo>
                  <a:lnTo>
                    <a:pt x="1060041" y="844906"/>
                  </a:lnTo>
                  <a:lnTo>
                    <a:pt x="1174842" y="778625"/>
                  </a:lnTo>
                  <a:lnTo>
                    <a:pt x="1049193" y="778625"/>
                  </a:lnTo>
                  <a:lnTo>
                    <a:pt x="94237" y="227291"/>
                  </a:lnTo>
                  <a:lnTo>
                    <a:pt x="370679" y="67683"/>
                  </a:lnTo>
                  <a:lnTo>
                    <a:pt x="496326" y="67683"/>
                  </a:lnTo>
                  <a:lnTo>
                    <a:pt x="386386" y="4209"/>
                  </a:lnTo>
                  <a:lnTo>
                    <a:pt x="378740" y="1052"/>
                  </a:lnTo>
                  <a:lnTo>
                    <a:pt x="370675" y="0"/>
                  </a:lnTo>
                  <a:close/>
                </a:path>
                <a:path extrusionOk="0" h="846454" w="1419859">
                  <a:moveTo>
                    <a:pt x="496326" y="67683"/>
                  </a:moveTo>
                  <a:lnTo>
                    <a:pt x="370679" y="67683"/>
                  </a:lnTo>
                  <a:lnTo>
                    <a:pt x="1325624" y="619028"/>
                  </a:lnTo>
                  <a:lnTo>
                    <a:pt x="1049193" y="778625"/>
                  </a:lnTo>
                  <a:lnTo>
                    <a:pt x="1174842" y="778625"/>
                  </a:lnTo>
                  <a:lnTo>
                    <a:pt x="1404156" y="646231"/>
                  </a:lnTo>
                  <a:lnTo>
                    <a:pt x="1410709" y="641191"/>
                  </a:lnTo>
                  <a:lnTo>
                    <a:pt x="1415653" y="634734"/>
                  </a:lnTo>
                  <a:lnTo>
                    <a:pt x="1418774" y="627225"/>
                  </a:lnTo>
                  <a:lnTo>
                    <a:pt x="1419862" y="619028"/>
                  </a:lnTo>
                  <a:lnTo>
                    <a:pt x="1418774" y="610831"/>
                  </a:lnTo>
                  <a:lnTo>
                    <a:pt x="1415653" y="603321"/>
                  </a:lnTo>
                  <a:lnTo>
                    <a:pt x="1410709" y="596864"/>
                  </a:lnTo>
                  <a:lnTo>
                    <a:pt x="1404156" y="591824"/>
                  </a:lnTo>
                  <a:lnTo>
                    <a:pt x="496326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50" name="Google Shape;65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32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3">
  <p:cSld name="Text 3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5"/>
          <p:cNvSpPr txBox="1"/>
          <p:nvPr>
            <p:ph type="title"/>
          </p:nvPr>
        </p:nvSpPr>
        <p:spPr>
          <a:xfrm>
            <a:off x="452424" y="351725"/>
            <a:ext cx="7233471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3" name="Google Shape;653;p15"/>
          <p:cNvSpPr txBox="1"/>
          <p:nvPr>
            <p:ph idx="1" type="body"/>
          </p:nvPr>
        </p:nvSpPr>
        <p:spPr>
          <a:xfrm>
            <a:off x="320617" y="1300694"/>
            <a:ext cx="3798299" cy="256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1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4" name="Google Shape;654;p15"/>
          <p:cNvSpPr txBox="1"/>
          <p:nvPr>
            <p:ph idx="2" type="body"/>
          </p:nvPr>
        </p:nvSpPr>
        <p:spPr>
          <a:xfrm>
            <a:off x="320617" y="1643288"/>
            <a:ext cx="3798299" cy="2516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5" name="Google Shape;655;p15"/>
          <p:cNvSpPr txBox="1"/>
          <p:nvPr>
            <p:ph idx="3" type="body"/>
          </p:nvPr>
        </p:nvSpPr>
        <p:spPr>
          <a:xfrm>
            <a:off x="4532513" y="1298446"/>
            <a:ext cx="3798299" cy="256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1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6" name="Google Shape;656;p15"/>
          <p:cNvSpPr txBox="1"/>
          <p:nvPr>
            <p:ph idx="4" type="body"/>
          </p:nvPr>
        </p:nvSpPr>
        <p:spPr>
          <a:xfrm>
            <a:off x="4532513" y="1641040"/>
            <a:ext cx="3798299" cy="2516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7" name="Google Shape;657;p15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8" name="Google Shape;658;p15"/>
          <p:cNvGrpSpPr/>
          <p:nvPr/>
        </p:nvGrpSpPr>
        <p:grpSpPr>
          <a:xfrm>
            <a:off x="8330732" y="304062"/>
            <a:ext cx="465057" cy="405373"/>
            <a:chOff x="17846550" y="487291"/>
            <a:chExt cx="1420021" cy="1238537"/>
          </a:xfrm>
        </p:grpSpPr>
        <p:sp>
          <p:nvSpPr>
            <p:cNvPr id="659" name="Google Shape;659;p15"/>
            <p:cNvSpPr/>
            <p:nvPr/>
          </p:nvSpPr>
          <p:spPr>
            <a:xfrm>
              <a:off x="17877963" y="518702"/>
              <a:ext cx="1357630" cy="783590"/>
            </a:xfrm>
            <a:custGeom>
              <a:rect b="b" l="l" r="r" t="t"/>
              <a:pathLst>
                <a:path extrusionOk="0" h="783590" w="1357630">
                  <a:moveTo>
                    <a:pt x="1017770" y="0"/>
                  </a:moveTo>
                  <a:lnTo>
                    <a:pt x="0" y="587605"/>
                  </a:lnTo>
                  <a:lnTo>
                    <a:pt x="339256" y="783483"/>
                  </a:lnTo>
                  <a:lnTo>
                    <a:pt x="1357026" y="195868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5"/>
            <p:cNvSpPr/>
            <p:nvPr/>
          </p:nvSpPr>
          <p:spPr>
            <a:xfrm>
              <a:off x="17846550" y="487291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1049182" y="0"/>
                  </a:moveTo>
                  <a:lnTo>
                    <a:pt x="15706" y="591817"/>
                  </a:lnTo>
                  <a:lnTo>
                    <a:pt x="0" y="619020"/>
                  </a:lnTo>
                  <a:lnTo>
                    <a:pt x="1087" y="627217"/>
                  </a:lnTo>
                  <a:lnTo>
                    <a:pt x="359821" y="844908"/>
                  </a:lnTo>
                  <a:lnTo>
                    <a:pt x="365255" y="846311"/>
                  </a:lnTo>
                  <a:lnTo>
                    <a:pt x="376093" y="846311"/>
                  </a:lnTo>
                  <a:lnTo>
                    <a:pt x="381527" y="844908"/>
                  </a:lnTo>
                  <a:lnTo>
                    <a:pt x="496344" y="778617"/>
                  </a:lnTo>
                  <a:lnTo>
                    <a:pt x="370669" y="778617"/>
                  </a:lnTo>
                  <a:lnTo>
                    <a:pt x="94237" y="619020"/>
                  </a:lnTo>
                  <a:lnTo>
                    <a:pt x="1049182" y="67686"/>
                  </a:lnTo>
                  <a:lnTo>
                    <a:pt x="1174843" y="67686"/>
                  </a:lnTo>
                  <a:lnTo>
                    <a:pt x="1064889" y="4201"/>
                  </a:lnTo>
                  <a:lnTo>
                    <a:pt x="1057247" y="1050"/>
                  </a:lnTo>
                  <a:lnTo>
                    <a:pt x="1049182" y="0"/>
                  </a:lnTo>
                  <a:close/>
                </a:path>
                <a:path extrusionOk="0" h="846455" w="1419859">
                  <a:moveTo>
                    <a:pt x="1174843" y="67686"/>
                  </a:moveTo>
                  <a:lnTo>
                    <a:pt x="1049182" y="67686"/>
                  </a:lnTo>
                  <a:lnTo>
                    <a:pt x="1325614" y="227283"/>
                  </a:lnTo>
                  <a:lnTo>
                    <a:pt x="370669" y="778617"/>
                  </a:lnTo>
                  <a:lnTo>
                    <a:pt x="496344" y="778617"/>
                  </a:lnTo>
                  <a:lnTo>
                    <a:pt x="1404145" y="254487"/>
                  </a:lnTo>
                  <a:lnTo>
                    <a:pt x="1410694" y="249445"/>
                  </a:lnTo>
                  <a:lnTo>
                    <a:pt x="1415638" y="242986"/>
                  </a:lnTo>
                  <a:lnTo>
                    <a:pt x="1418762" y="235475"/>
                  </a:lnTo>
                  <a:lnTo>
                    <a:pt x="1419852" y="227283"/>
                  </a:lnTo>
                  <a:lnTo>
                    <a:pt x="1418762" y="219085"/>
                  </a:lnTo>
                  <a:lnTo>
                    <a:pt x="1415638" y="211573"/>
                  </a:lnTo>
                  <a:lnTo>
                    <a:pt x="1410694" y="205115"/>
                  </a:lnTo>
                  <a:lnTo>
                    <a:pt x="1404145" y="200080"/>
                  </a:lnTo>
                  <a:lnTo>
                    <a:pt x="1174843" y="676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5"/>
            <p:cNvSpPr/>
            <p:nvPr/>
          </p:nvSpPr>
          <p:spPr>
            <a:xfrm>
              <a:off x="18217219" y="714568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1017770" y="0"/>
                  </a:moveTo>
                  <a:lnTo>
                    <a:pt x="0" y="587615"/>
                  </a:lnTo>
                  <a:lnTo>
                    <a:pt x="0" y="979352"/>
                  </a:lnTo>
                  <a:lnTo>
                    <a:pt x="1017770" y="391747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5"/>
            <p:cNvSpPr/>
            <p:nvPr/>
          </p:nvSpPr>
          <p:spPr>
            <a:xfrm>
              <a:off x="18185802" y="683159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1049182" y="0"/>
                  </a:moveTo>
                  <a:lnTo>
                    <a:pt x="15716" y="591824"/>
                  </a:lnTo>
                  <a:lnTo>
                    <a:pt x="0" y="1010765"/>
                  </a:lnTo>
                  <a:lnTo>
                    <a:pt x="1086" y="1018961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2" y="956358"/>
                  </a:lnTo>
                  <a:lnTo>
                    <a:pt x="62825" y="956358"/>
                  </a:lnTo>
                  <a:lnTo>
                    <a:pt x="62835" y="637163"/>
                  </a:lnTo>
                  <a:lnTo>
                    <a:pt x="1017770" y="85819"/>
                  </a:lnTo>
                  <a:lnTo>
                    <a:pt x="1080595" y="85819"/>
                  </a:lnTo>
                  <a:lnTo>
                    <a:pt x="1080595" y="31412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1042669" w="1080769">
                  <a:moveTo>
                    <a:pt x="1080595" y="85819"/>
                  </a:moveTo>
                  <a:lnTo>
                    <a:pt x="1017770" y="85819"/>
                  </a:lnTo>
                  <a:lnTo>
                    <a:pt x="1017770" y="405013"/>
                  </a:lnTo>
                  <a:lnTo>
                    <a:pt x="62825" y="956358"/>
                  </a:lnTo>
                  <a:lnTo>
                    <a:pt x="188472" y="956358"/>
                  </a:lnTo>
                  <a:lnTo>
                    <a:pt x="1064889" y="450352"/>
                  </a:lnTo>
                  <a:lnTo>
                    <a:pt x="1080595" y="423149"/>
                  </a:lnTo>
                  <a:lnTo>
                    <a:pt x="108059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5"/>
            <p:cNvSpPr/>
            <p:nvPr/>
          </p:nvSpPr>
          <p:spPr>
            <a:xfrm>
              <a:off x="17877961" y="1106312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5"/>
            <p:cNvSpPr/>
            <p:nvPr/>
          </p:nvSpPr>
          <p:spPr>
            <a:xfrm>
              <a:off x="17846550" y="107490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2"/>
                  </a:lnTo>
                  <a:lnTo>
                    <a:pt x="0" y="31404"/>
                  </a:lnTo>
                  <a:lnTo>
                    <a:pt x="0" y="423152"/>
                  </a:lnTo>
                  <a:lnTo>
                    <a:pt x="359811" y="649029"/>
                  </a:lnTo>
                  <a:lnTo>
                    <a:pt x="365245" y="650433"/>
                  </a:lnTo>
                  <a:lnTo>
                    <a:pt x="376082" y="650433"/>
                  </a:lnTo>
                  <a:lnTo>
                    <a:pt x="402071" y="619020"/>
                  </a:lnTo>
                  <a:lnTo>
                    <a:pt x="402072" y="564613"/>
                  </a:lnTo>
                  <a:lnTo>
                    <a:pt x="339246" y="564613"/>
                  </a:lnTo>
                  <a:lnTo>
                    <a:pt x="62825" y="405016"/>
                  </a:lnTo>
                  <a:lnTo>
                    <a:pt x="62825" y="85821"/>
                  </a:lnTo>
                  <a:lnTo>
                    <a:pt x="188483" y="85821"/>
                  </a:lnTo>
                  <a:lnTo>
                    <a:pt x="47118" y="4201"/>
                  </a:lnTo>
                  <a:lnTo>
                    <a:pt x="39477" y="1050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83" y="85821"/>
                  </a:moveTo>
                  <a:lnTo>
                    <a:pt x="62825" y="85821"/>
                  </a:lnTo>
                  <a:lnTo>
                    <a:pt x="339256" y="245419"/>
                  </a:lnTo>
                  <a:lnTo>
                    <a:pt x="339246" y="564613"/>
                  </a:lnTo>
                  <a:lnTo>
                    <a:pt x="402072" y="564613"/>
                  </a:lnTo>
                  <a:lnTo>
                    <a:pt x="402081" y="227283"/>
                  </a:lnTo>
                  <a:lnTo>
                    <a:pt x="400995" y="219086"/>
                  </a:lnTo>
                  <a:lnTo>
                    <a:pt x="397876" y="211577"/>
                  </a:lnTo>
                  <a:lnTo>
                    <a:pt x="392933" y="205120"/>
                  </a:lnTo>
                  <a:lnTo>
                    <a:pt x="386375" y="200080"/>
                  </a:lnTo>
                  <a:lnTo>
                    <a:pt x="188483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5" name="Google Shape;665;p15"/>
          <p:cNvGrpSpPr/>
          <p:nvPr/>
        </p:nvGrpSpPr>
        <p:grpSpPr>
          <a:xfrm>
            <a:off x="7788689" y="564384"/>
            <a:ext cx="465168" cy="405377"/>
            <a:chOff x="16075438" y="1313513"/>
            <a:chExt cx="1420361" cy="1238550"/>
          </a:xfrm>
        </p:grpSpPr>
        <p:sp>
          <p:nvSpPr>
            <p:cNvPr id="666" name="Google Shape;666;p15"/>
            <p:cNvSpPr/>
            <p:nvPr/>
          </p:nvSpPr>
          <p:spPr>
            <a:xfrm>
              <a:off x="16106852" y="1344924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56" y="0"/>
                  </a:moveTo>
                  <a:lnTo>
                    <a:pt x="0" y="195878"/>
                  </a:lnTo>
                  <a:lnTo>
                    <a:pt x="1017770" y="783494"/>
                  </a:lnTo>
                  <a:lnTo>
                    <a:pt x="1357026" y="587615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5"/>
            <p:cNvSpPr/>
            <p:nvPr/>
          </p:nvSpPr>
          <p:spPr>
            <a:xfrm>
              <a:off x="16075438" y="1313513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370673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1087" y="235488"/>
                  </a:lnTo>
                  <a:lnTo>
                    <a:pt x="1038334" y="844906"/>
                  </a:lnTo>
                  <a:lnTo>
                    <a:pt x="1043769" y="846309"/>
                  </a:lnTo>
                  <a:lnTo>
                    <a:pt x="1054606" y="846309"/>
                  </a:lnTo>
                  <a:lnTo>
                    <a:pt x="1060030" y="844906"/>
                  </a:lnTo>
                  <a:lnTo>
                    <a:pt x="1174835" y="778625"/>
                  </a:lnTo>
                  <a:lnTo>
                    <a:pt x="1049182" y="778625"/>
                  </a:lnTo>
                  <a:lnTo>
                    <a:pt x="94237" y="227291"/>
                  </a:lnTo>
                  <a:lnTo>
                    <a:pt x="370669" y="67683"/>
                  </a:lnTo>
                  <a:lnTo>
                    <a:pt x="496316" y="67683"/>
                  </a:lnTo>
                  <a:lnTo>
                    <a:pt x="386375" y="4209"/>
                  </a:lnTo>
                  <a:lnTo>
                    <a:pt x="378738" y="1052"/>
                  </a:lnTo>
                  <a:lnTo>
                    <a:pt x="370673" y="0"/>
                  </a:lnTo>
                  <a:close/>
                </a:path>
                <a:path extrusionOk="0" h="846455" w="1419859">
                  <a:moveTo>
                    <a:pt x="496316" y="67683"/>
                  </a:moveTo>
                  <a:lnTo>
                    <a:pt x="370669" y="67683"/>
                  </a:lnTo>
                  <a:lnTo>
                    <a:pt x="1325624" y="619028"/>
                  </a:lnTo>
                  <a:lnTo>
                    <a:pt x="1049182" y="778625"/>
                  </a:lnTo>
                  <a:lnTo>
                    <a:pt x="1174835" y="778625"/>
                  </a:lnTo>
                  <a:lnTo>
                    <a:pt x="1404156" y="646231"/>
                  </a:lnTo>
                  <a:lnTo>
                    <a:pt x="1410705" y="641191"/>
                  </a:lnTo>
                  <a:lnTo>
                    <a:pt x="1415649" y="634734"/>
                  </a:lnTo>
                  <a:lnTo>
                    <a:pt x="1418773" y="627225"/>
                  </a:lnTo>
                  <a:lnTo>
                    <a:pt x="1419862" y="619028"/>
                  </a:lnTo>
                  <a:lnTo>
                    <a:pt x="1418773" y="610831"/>
                  </a:lnTo>
                  <a:lnTo>
                    <a:pt x="1415649" y="603321"/>
                  </a:lnTo>
                  <a:lnTo>
                    <a:pt x="1410705" y="596864"/>
                  </a:lnTo>
                  <a:lnTo>
                    <a:pt x="1404156" y="591824"/>
                  </a:lnTo>
                  <a:lnTo>
                    <a:pt x="496316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5"/>
            <p:cNvSpPr/>
            <p:nvPr/>
          </p:nvSpPr>
          <p:spPr>
            <a:xfrm>
              <a:off x="16106852" y="1540803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0" y="0"/>
                  </a:moveTo>
                  <a:lnTo>
                    <a:pt x="0" y="391736"/>
                  </a:lnTo>
                  <a:lnTo>
                    <a:pt x="1017770" y="979352"/>
                  </a:lnTo>
                  <a:lnTo>
                    <a:pt x="1017770" y="587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5"/>
            <p:cNvSpPr/>
            <p:nvPr/>
          </p:nvSpPr>
          <p:spPr>
            <a:xfrm>
              <a:off x="16075438" y="1509394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31412" y="0"/>
                  </a:moveTo>
                  <a:lnTo>
                    <a:pt x="1087" y="23216"/>
                  </a:lnTo>
                  <a:lnTo>
                    <a:pt x="0" y="31415"/>
                  </a:lnTo>
                  <a:lnTo>
                    <a:pt x="0" y="423152"/>
                  </a:lnTo>
                  <a:lnTo>
                    <a:pt x="1038334" y="1040777"/>
                  </a:lnTo>
                  <a:lnTo>
                    <a:pt x="1043769" y="1042169"/>
                  </a:lnTo>
                  <a:lnTo>
                    <a:pt x="1054606" y="1042169"/>
                  </a:lnTo>
                  <a:lnTo>
                    <a:pt x="1080595" y="1010757"/>
                  </a:lnTo>
                  <a:lnTo>
                    <a:pt x="1080595" y="956350"/>
                  </a:lnTo>
                  <a:lnTo>
                    <a:pt x="1017770" y="956350"/>
                  </a:lnTo>
                  <a:lnTo>
                    <a:pt x="62825" y="405016"/>
                  </a:lnTo>
                  <a:lnTo>
                    <a:pt x="62825" y="85821"/>
                  </a:lnTo>
                  <a:lnTo>
                    <a:pt x="188488" y="85821"/>
                  </a:lnTo>
                  <a:lnTo>
                    <a:pt x="47118" y="4201"/>
                  </a:lnTo>
                  <a:lnTo>
                    <a:pt x="39477" y="1050"/>
                  </a:lnTo>
                  <a:lnTo>
                    <a:pt x="31412" y="0"/>
                  </a:lnTo>
                  <a:close/>
                </a:path>
                <a:path extrusionOk="0" h="1042669" w="1080769">
                  <a:moveTo>
                    <a:pt x="188488" y="85821"/>
                  </a:moveTo>
                  <a:lnTo>
                    <a:pt x="62825" y="85821"/>
                  </a:lnTo>
                  <a:lnTo>
                    <a:pt x="1017770" y="637155"/>
                  </a:lnTo>
                  <a:lnTo>
                    <a:pt x="1017770" y="956350"/>
                  </a:lnTo>
                  <a:lnTo>
                    <a:pt x="1080595" y="956350"/>
                  </a:lnTo>
                  <a:lnTo>
                    <a:pt x="1080595" y="619020"/>
                  </a:lnTo>
                  <a:lnTo>
                    <a:pt x="1079507" y="610823"/>
                  </a:lnTo>
                  <a:lnTo>
                    <a:pt x="1076386" y="603314"/>
                  </a:lnTo>
                  <a:lnTo>
                    <a:pt x="1071442" y="596856"/>
                  </a:lnTo>
                  <a:lnTo>
                    <a:pt x="1064889" y="591817"/>
                  </a:lnTo>
                  <a:lnTo>
                    <a:pt x="188488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5"/>
            <p:cNvSpPr/>
            <p:nvPr/>
          </p:nvSpPr>
          <p:spPr>
            <a:xfrm>
              <a:off x="17124623" y="1932546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5"/>
            <p:cNvSpPr/>
            <p:nvPr/>
          </p:nvSpPr>
          <p:spPr>
            <a:xfrm>
              <a:off x="17093209" y="190113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3" y="0"/>
                  </a:moveTo>
                  <a:lnTo>
                    <a:pt x="15706" y="200080"/>
                  </a:lnTo>
                  <a:lnTo>
                    <a:pt x="0" y="227283"/>
                  </a:lnTo>
                  <a:lnTo>
                    <a:pt x="0" y="619020"/>
                  </a:lnTo>
                  <a:lnTo>
                    <a:pt x="25988" y="650433"/>
                  </a:lnTo>
                  <a:lnTo>
                    <a:pt x="36836" y="650433"/>
                  </a:lnTo>
                  <a:lnTo>
                    <a:pt x="42260" y="649029"/>
                  </a:lnTo>
                  <a:lnTo>
                    <a:pt x="188474" y="564613"/>
                  </a:lnTo>
                  <a:lnTo>
                    <a:pt x="62825" y="564613"/>
                  </a:lnTo>
                  <a:lnTo>
                    <a:pt x="62825" y="245419"/>
                  </a:lnTo>
                  <a:lnTo>
                    <a:pt x="339256" y="85821"/>
                  </a:lnTo>
                  <a:lnTo>
                    <a:pt x="402081" y="85821"/>
                  </a:lnTo>
                  <a:lnTo>
                    <a:pt x="402081" y="31415"/>
                  </a:lnTo>
                  <a:lnTo>
                    <a:pt x="378738" y="1050"/>
                  </a:lnTo>
                  <a:lnTo>
                    <a:pt x="370673" y="0"/>
                  </a:lnTo>
                  <a:close/>
                </a:path>
                <a:path extrusionOk="0" h="650875" w="402590">
                  <a:moveTo>
                    <a:pt x="402081" y="85821"/>
                  </a:moveTo>
                  <a:lnTo>
                    <a:pt x="339256" y="85821"/>
                  </a:lnTo>
                  <a:lnTo>
                    <a:pt x="339256" y="405016"/>
                  </a:lnTo>
                  <a:lnTo>
                    <a:pt x="62825" y="564613"/>
                  </a:lnTo>
                  <a:lnTo>
                    <a:pt x="188474" y="564613"/>
                  </a:lnTo>
                  <a:lnTo>
                    <a:pt x="386375" y="450355"/>
                  </a:lnTo>
                  <a:lnTo>
                    <a:pt x="392929" y="445315"/>
                  </a:lnTo>
                  <a:lnTo>
                    <a:pt x="397872" y="438858"/>
                  </a:lnTo>
                  <a:lnTo>
                    <a:pt x="400994" y="431348"/>
                  </a:lnTo>
                  <a:lnTo>
                    <a:pt x="402081" y="423152"/>
                  </a:lnTo>
                  <a:lnTo>
                    <a:pt x="402081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2" name="Google Shape;672;p15"/>
          <p:cNvGrpSpPr/>
          <p:nvPr/>
        </p:nvGrpSpPr>
        <p:grpSpPr>
          <a:xfrm>
            <a:off x="8612272" y="875377"/>
            <a:ext cx="242956" cy="277142"/>
            <a:chOff x="18355431" y="2280417"/>
            <a:chExt cx="741851" cy="846752"/>
          </a:xfrm>
        </p:grpSpPr>
        <p:sp>
          <p:nvSpPr>
            <p:cNvPr id="673" name="Google Shape;673;p15"/>
            <p:cNvSpPr/>
            <p:nvPr/>
          </p:nvSpPr>
          <p:spPr>
            <a:xfrm>
              <a:off x="18386848" y="2311830"/>
              <a:ext cx="678815" cy="783589"/>
            </a:xfrm>
            <a:custGeom>
              <a:rect b="b" l="l" r="r" t="t"/>
              <a:pathLst>
                <a:path extrusionOk="0" h="783589" w="678815">
                  <a:moveTo>
                    <a:pt x="339256" y="0"/>
                  </a:moveTo>
                  <a:lnTo>
                    <a:pt x="0" y="195878"/>
                  </a:lnTo>
                  <a:lnTo>
                    <a:pt x="0" y="587615"/>
                  </a:lnTo>
                  <a:lnTo>
                    <a:pt x="339256" y="783483"/>
                  </a:lnTo>
                  <a:lnTo>
                    <a:pt x="678513" y="587615"/>
                  </a:lnTo>
                  <a:lnTo>
                    <a:pt x="678513" y="19587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00852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5"/>
            <p:cNvSpPr/>
            <p:nvPr/>
          </p:nvSpPr>
          <p:spPr>
            <a:xfrm>
              <a:off x="18355431" y="2280417"/>
              <a:ext cx="741680" cy="846455"/>
            </a:xfrm>
            <a:custGeom>
              <a:rect b="b" l="l" r="r" t="t"/>
              <a:pathLst>
                <a:path extrusionOk="0" h="846455" w="741680">
                  <a:moveTo>
                    <a:pt x="370673" y="0"/>
                  </a:moveTo>
                  <a:lnTo>
                    <a:pt x="15706" y="200085"/>
                  </a:lnTo>
                  <a:lnTo>
                    <a:pt x="0" y="227288"/>
                  </a:lnTo>
                  <a:lnTo>
                    <a:pt x="0" y="619025"/>
                  </a:lnTo>
                  <a:lnTo>
                    <a:pt x="359821" y="844914"/>
                  </a:lnTo>
                  <a:lnTo>
                    <a:pt x="365255" y="846306"/>
                  </a:lnTo>
                  <a:lnTo>
                    <a:pt x="376093" y="846306"/>
                  </a:lnTo>
                  <a:lnTo>
                    <a:pt x="381527" y="844914"/>
                  </a:lnTo>
                  <a:lnTo>
                    <a:pt x="496323" y="778633"/>
                  </a:lnTo>
                  <a:lnTo>
                    <a:pt x="370669" y="778633"/>
                  </a:lnTo>
                  <a:lnTo>
                    <a:pt x="62825" y="600890"/>
                  </a:lnTo>
                  <a:lnTo>
                    <a:pt x="62825" y="245424"/>
                  </a:lnTo>
                  <a:lnTo>
                    <a:pt x="370669" y="67691"/>
                  </a:lnTo>
                  <a:lnTo>
                    <a:pt x="496321" y="67691"/>
                  </a:lnTo>
                  <a:lnTo>
                    <a:pt x="386375" y="4217"/>
                  </a:lnTo>
                  <a:lnTo>
                    <a:pt x="378738" y="1054"/>
                  </a:lnTo>
                  <a:lnTo>
                    <a:pt x="370673" y="0"/>
                  </a:lnTo>
                  <a:close/>
                </a:path>
                <a:path extrusionOk="0" h="846455" w="741680">
                  <a:moveTo>
                    <a:pt x="496321" y="67691"/>
                  </a:moveTo>
                  <a:lnTo>
                    <a:pt x="370669" y="67691"/>
                  </a:lnTo>
                  <a:lnTo>
                    <a:pt x="678523" y="245424"/>
                  </a:lnTo>
                  <a:lnTo>
                    <a:pt x="678523" y="600890"/>
                  </a:lnTo>
                  <a:lnTo>
                    <a:pt x="370669" y="778633"/>
                  </a:lnTo>
                  <a:lnTo>
                    <a:pt x="496323" y="778633"/>
                  </a:lnTo>
                  <a:lnTo>
                    <a:pt x="725642" y="646229"/>
                  </a:lnTo>
                  <a:lnTo>
                    <a:pt x="741349" y="619025"/>
                  </a:lnTo>
                  <a:lnTo>
                    <a:pt x="741349" y="227288"/>
                  </a:lnTo>
                  <a:lnTo>
                    <a:pt x="740261" y="219092"/>
                  </a:lnTo>
                  <a:lnTo>
                    <a:pt x="737139" y="211582"/>
                  </a:lnTo>
                  <a:lnTo>
                    <a:pt x="732196" y="205125"/>
                  </a:lnTo>
                  <a:lnTo>
                    <a:pt x="725642" y="200085"/>
                  </a:lnTo>
                  <a:lnTo>
                    <a:pt x="496321" y="676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5"/>
            <p:cNvSpPr/>
            <p:nvPr/>
          </p:nvSpPr>
          <p:spPr>
            <a:xfrm>
              <a:off x="18386847" y="2507703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5"/>
            <p:cNvSpPr/>
            <p:nvPr/>
          </p:nvSpPr>
          <p:spPr>
            <a:xfrm>
              <a:off x="18355431" y="2476294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5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5"/>
            <p:cNvSpPr/>
            <p:nvPr/>
          </p:nvSpPr>
          <p:spPr>
            <a:xfrm>
              <a:off x="18726105" y="2507707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5"/>
            <p:cNvSpPr/>
            <p:nvPr/>
          </p:nvSpPr>
          <p:spPr>
            <a:xfrm>
              <a:off x="18694692" y="247629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3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28"/>
                  </a:lnTo>
                  <a:lnTo>
                    <a:pt x="25988" y="650440"/>
                  </a:lnTo>
                  <a:lnTo>
                    <a:pt x="36836" y="650440"/>
                  </a:lnTo>
                  <a:lnTo>
                    <a:pt x="42260" y="649037"/>
                  </a:lnTo>
                  <a:lnTo>
                    <a:pt x="18848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8" y="1052"/>
                  </a:lnTo>
                  <a:lnTo>
                    <a:pt x="370673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8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9" name="Google Shape;67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32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4">
  <p:cSld name="Text 4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6"/>
          <p:cNvSpPr txBox="1"/>
          <p:nvPr>
            <p:ph type="title"/>
          </p:nvPr>
        </p:nvSpPr>
        <p:spPr>
          <a:xfrm>
            <a:off x="452425" y="351725"/>
            <a:ext cx="7199928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2" name="Google Shape;682;p16"/>
          <p:cNvSpPr txBox="1"/>
          <p:nvPr>
            <p:ph idx="1" type="body"/>
          </p:nvPr>
        </p:nvSpPr>
        <p:spPr>
          <a:xfrm>
            <a:off x="353570" y="1441625"/>
            <a:ext cx="62973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83" name="Google Shape;683;p16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4" name="Google Shape;684;p16"/>
          <p:cNvGrpSpPr/>
          <p:nvPr/>
        </p:nvGrpSpPr>
        <p:grpSpPr>
          <a:xfrm flipH="1">
            <a:off x="8045134" y="510037"/>
            <a:ext cx="242955" cy="278663"/>
            <a:chOff x="18292080" y="1008720"/>
            <a:chExt cx="741846" cy="846743"/>
          </a:xfrm>
        </p:grpSpPr>
        <p:sp>
          <p:nvSpPr>
            <p:cNvPr id="685" name="Google Shape;685;p16"/>
            <p:cNvSpPr/>
            <p:nvPr/>
          </p:nvSpPr>
          <p:spPr>
            <a:xfrm>
              <a:off x="18292080" y="1008720"/>
              <a:ext cx="741680" cy="846455"/>
            </a:xfrm>
            <a:custGeom>
              <a:rect b="b" l="l" r="r" t="t"/>
              <a:pathLst>
                <a:path extrusionOk="0" h="846455" w="74168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359821" y="844906"/>
                  </a:lnTo>
                  <a:lnTo>
                    <a:pt x="365245" y="846298"/>
                  </a:lnTo>
                  <a:lnTo>
                    <a:pt x="376093" y="846298"/>
                  </a:lnTo>
                  <a:lnTo>
                    <a:pt x="381517" y="844906"/>
                  </a:lnTo>
                  <a:lnTo>
                    <a:pt x="496331" y="778615"/>
                  </a:lnTo>
                  <a:lnTo>
                    <a:pt x="370669" y="778615"/>
                  </a:lnTo>
                  <a:lnTo>
                    <a:pt x="62825" y="600882"/>
                  </a:lnTo>
                  <a:lnTo>
                    <a:pt x="62825" y="245416"/>
                  </a:lnTo>
                  <a:lnTo>
                    <a:pt x="370669" y="67683"/>
                  </a:lnTo>
                  <a:lnTo>
                    <a:pt x="496317" y="67683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5" w="741680">
                  <a:moveTo>
                    <a:pt x="496317" y="67683"/>
                  </a:moveTo>
                  <a:lnTo>
                    <a:pt x="370669" y="67683"/>
                  </a:lnTo>
                  <a:lnTo>
                    <a:pt x="678513" y="245416"/>
                  </a:lnTo>
                  <a:lnTo>
                    <a:pt x="678513" y="600882"/>
                  </a:lnTo>
                  <a:lnTo>
                    <a:pt x="370669" y="778615"/>
                  </a:lnTo>
                  <a:lnTo>
                    <a:pt x="496331" y="778615"/>
                  </a:lnTo>
                  <a:lnTo>
                    <a:pt x="725632" y="646221"/>
                  </a:lnTo>
                  <a:lnTo>
                    <a:pt x="741338" y="619017"/>
                  </a:lnTo>
                  <a:lnTo>
                    <a:pt x="741338" y="227281"/>
                  </a:lnTo>
                  <a:lnTo>
                    <a:pt x="740251" y="219084"/>
                  </a:lnTo>
                  <a:lnTo>
                    <a:pt x="737129" y="211574"/>
                  </a:lnTo>
                  <a:lnTo>
                    <a:pt x="732185" y="205117"/>
                  </a:lnTo>
                  <a:lnTo>
                    <a:pt x="725632" y="200077"/>
                  </a:lnTo>
                  <a:lnTo>
                    <a:pt x="496317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18323491" y="1235998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18292080" y="1204588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18662748" y="1236001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18631336" y="1204582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81"/>
                  </a:lnTo>
                  <a:lnTo>
                    <a:pt x="0" y="227284"/>
                  </a:lnTo>
                  <a:lnTo>
                    <a:pt x="0" y="619032"/>
                  </a:lnTo>
                  <a:lnTo>
                    <a:pt x="25988" y="650444"/>
                  </a:lnTo>
                  <a:lnTo>
                    <a:pt x="36836" y="650444"/>
                  </a:lnTo>
                  <a:lnTo>
                    <a:pt x="42260" y="649041"/>
                  </a:lnTo>
                  <a:lnTo>
                    <a:pt x="188484" y="564615"/>
                  </a:lnTo>
                  <a:lnTo>
                    <a:pt x="62825" y="564615"/>
                  </a:lnTo>
                  <a:lnTo>
                    <a:pt x="62825" y="245420"/>
                  </a:lnTo>
                  <a:lnTo>
                    <a:pt x="339256" y="85823"/>
                  </a:lnTo>
                  <a:lnTo>
                    <a:pt x="402081" y="85823"/>
                  </a:lnTo>
                  <a:lnTo>
                    <a:pt x="402081" y="31416"/>
                  </a:lnTo>
                  <a:lnTo>
                    <a:pt x="378712" y="1051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23"/>
                  </a:moveTo>
                  <a:lnTo>
                    <a:pt x="339256" y="85823"/>
                  </a:lnTo>
                  <a:lnTo>
                    <a:pt x="339256" y="405017"/>
                  </a:lnTo>
                  <a:lnTo>
                    <a:pt x="62825" y="564615"/>
                  </a:lnTo>
                  <a:lnTo>
                    <a:pt x="188484" y="564615"/>
                  </a:lnTo>
                  <a:lnTo>
                    <a:pt x="386375" y="450356"/>
                  </a:lnTo>
                  <a:lnTo>
                    <a:pt x="392929" y="445316"/>
                  </a:lnTo>
                  <a:lnTo>
                    <a:pt x="397872" y="438859"/>
                  </a:lnTo>
                  <a:lnTo>
                    <a:pt x="400994" y="431350"/>
                  </a:lnTo>
                  <a:lnTo>
                    <a:pt x="402081" y="423153"/>
                  </a:lnTo>
                  <a:lnTo>
                    <a:pt x="402081" y="858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p16"/>
          <p:cNvGrpSpPr/>
          <p:nvPr/>
        </p:nvGrpSpPr>
        <p:grpSpPr>
          <a:xfrm flipH="1">
            <a:off x="8417841" y="303764"/>
            <a:ext cx="465059" cy="407604"/>
            <a:chOff x="15817545" y="812840"/>
            <a:chExt cx="1420027" cy="1238541"/>
          </a:xfrm>
        </p:grpSpPr>
        <p:sp>
          <p:nvSpPr>
            <p:cNvPr id="691" name="Google Shape;691;p16"/>
            <p:cNvSpPr/>
            <p:nvPr/>
          </p:nvSpPr>
          <p:spPr>
            <a:xfrm>
              <a:off x="15817545" y="812840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1087" y="627225"/>
                  </a:lnTo>
                  <a:lnTo>
                    <a:pt x="359821" y="844916"/>
                  </a:lnTo>
                  <a:lnTo>
                    <a:pt x="365245" y="846319"/>
                  </a:lnTo>
                  <a:lnTo>
                    <a:pt x="376093" y="846319"/>
                  </a:lnTo>
                  <a:lnTo>
                    <a:pt x="381517" y="844916"/>
                  </a:lnTo>
                  <a:lnTo>
                    <a:pt x="496335" y="778625"/>
                  </a:lnTo>
                  <a:lnTo>
                    <a:pt x="370669" y="778625"/>
                  </a:lnTo>
                  <a:lnTo>
                    <a:pt x="94237" y="619028"/>
                  </a:lnTo>
                  <a:lnTo>
                    <a:pt x="1049182" y="67683"/>
                  </a:lnTo>
                  <a:lnTo>
                    <a:pt x="1174830" y="67683"/>
                  </a:lnTo>
                  <a:lnTo>
                    <a:pt x="1064889" y="4209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846455" w="1419859">
                  <a:moveTo>
                    <a:pt x="1174830" y="67683"/>
                  </a:moveTo>
                  <a:lnTo>
                    <a:pt x="1049182" y="67683"/>
                  </a:lnTo>
                  <a:lnTo>
                    <a:pt x="1325614" y="227281"/>
                  </a:lnTo>
                  <a:lnTo>
                    <a:pt x="370669" y="778625"/>
                  </a:lnTo>
                  <a:lnTo>
                    <a:pt x="496335" y="778625"/>
                  </a:lnTo>
                  <a:lnTo>
                    <a:pt x="1404145" y="254494"/>
                  </a:lnTo>
                  <a:lnTo>
                    <a:pt x="1410699" y="249449"/>
                  </a:lnTo>
                  <a:lnTo>
                    <a:pt x="1415642" y="242988"/>
                  </a:lnTo>
                  <a:lnTo>
                    <a:pt x="1418764" y="235477"/>
                  </a:lnTo>
                  <a:lnTo>
                    <a:pt x="1419852" y="227281"/>
                  </a:lnTo>
                  <a:lnTo>
                    <a:pt x="1418764" y="219088"/>
                  </a:lnTo>
                  <a:lnTo>
                    <a:pt x="1415642" y="211578"/>
                  </a:lnTo>
                  <a:lnTo>
                    <a:pt x="1410699" y="205118"/>
                  </a:lnTo>
                  <a:lnTo>
                    <a:pt x="1404145" y="200077"/>
                  </a:lnTo>
                  <a:lnTo>
                    <a:pt x="1174830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16188216" y="1040125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1017770" y="0"/>
                  </a:moveTo>
                  <a:lnTo>
                    <a:pt x="0" y="587615"/>
                  </a:lnTo>
                  <a:lnTo>
                    <a:pt x="0" y="979352"/>
                  </a:lnTo>
                  <a:lnTo>
                    <a:pt x="1017770" y="391747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16156803" y="1008712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0" y="1010765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4" y="956358"/>
                  </a:lnTo>
                  <a:lnTo>
                    <a:pt x="62825" y="956358"/>
                  </a:lnTo>
                  <a:lnTo>
                    <a:pt x="62825" y="637163"/>
                  </a:lnTo>
                  <a:lnTo>
                    <a:pt x="1017770" y="85819"/>
                  </a:lnTo>
                  <a:lnTo>
                    <a:pt x="1080595" y="85819"/>
                  </a:lnTo>
                  <a:lnTo>
                    <a:pt x="1080595" y="31412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1042669" w="1080769">
                  <a:moveTo>
                    <a:pt x="1080595" y="85819"/>
                  </a:moveTo>
                  <a:lnTo>
                    <a:pt x="1017770" y="85819"/>
                  </a:lnTo>
                  <a:lnTo>
                    <a:pt x="1017770" y="405024"/>
                  </a:lnTo>
                  <a:lnTo>
                    <a:pt x="62825" y="956358"/>
                  </a:lnTo>
                  <a:lnTo>
                    <a:pt x="188474" y="956358"/>
                  </a:lnTo>
                  <a:lnTo>
                    <a:pt x="1064889" y="450363"/>
                  </a:lnTo>
                  <a:lnTo>
                    <a:pt x="1071442" y="445322"/>
                  </a:lnTo>
                  <a:lnTo>
                    <a:pt x="1076386" y="438862"/>
                  </a:lnTo>
                  <a:lnTo>
                    <a:pt x="1079507" y="431352"/>
                  </a:lnTo>
                  <a:lnTo>
                    <a:pt x="1080595" y="423159"/>
                  </a:lnTo>
                  <a:lnTo>
                    <a:pt x="108059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15848959" y="1431868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15817545" y="1400451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359821" y="649037"/>
                  </a:lnTo>
                  <a:lnTo>
                    <a:pt x="365245" y="650440"/>
                  </a:lnTo>
                  <a:lnTo>
                    <a:pt x="376093" y="650440"/>
                  </a:lnTo>
                  <a:lnTo>
                    <a:pt x="402081" y="619028"/>
                  </a:lnTo>
                  <a:lnTo>
                    <a:pt x="402081" y="564621"/>
                  </a:lnTo>
                  <a:lnTo>
                    <a:pt x="339256" y="564621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83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83" y="85829"/>
                  </a:moveTo>
                  <a:lnTo>
                    <a:pt x="62825" y="85829"/>
                  </a:lnTo>
                  <a:lnTo>
                    <a:pt x="339256" y="245427"/>
                  </a:lnTo>
                  <a:lnTo>
                    <a:pt x="339256" y="564621"/>
                  </a:lnTo>
                  <a:lnTo>
                    <a:pt x="402081" y="564621"/>
                  </a:lnTo>
                  <a:lnTo>
                    <a:pt x="402081" y="227291"/>
                  </a:lnTo>
                  <a:lnTo>
                    <a:pt x="400994" y="219094"/>
                  </a:lnTo>
                  <a:lnTo>
                    <a:pt x="397872" y="211585"/>
                  </a:lnTo>
                  <a:lnTo>
                    <a:pt x="392929" y="205127"/>
                  </a:lnTo>
                  <a:lnTo>
                    <a:pt x="386375" y="200088"/>
                  </a:lnTo>
                  <a:lnTo>
                    <a:pt x="188483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6" name="Google Shape;696;p16"/>
          <p:cNvGrpSpPr/>
          <p:nvPr/>
        </p:nvGrpSpPr>
        <p:grpSpPr>
          <a:xfrm flipH="1">
            <a:off x="8230309" y="788683"/>
            <a:ext cx="465060" cy="407491"/>
            <a:chOff x="17674542" y="2138203"/>
            <a:chExt cx="1420032" cy="1238197"/>
          </a:xfrm>
        </p:grpSpPr>
        <p:sp>
          <p:nvSpPr>
            <p:cNvPr id="697" name="Google Shape;697;p16"/>
            <p:cNvSpPr/>
            <p:nvPr/>
          </p:nvSpPr>
          <p:spPr>
            <a:xfrm>
              <a:off x="17674542" y="213820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5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0" y="619038"/>
                  </a:lnTo>
                  <a:lnTo>
                    <a:pt x="25988" y="650451"/>
                  </a:lnTo>
                  <a:lnTo>
                    <a:pt x="36836" y="650451"/>
                  </a:lnTo>
                  <a:lnTo>
                    <a:pt x="42260" y="649048"/>
                  </a:lnTo>
                  <a:lnTo>
                    <a:pt x="188488" y="564621"/>
                  </a:lnTo>
                  <a:lnTo>
                    <a:pt x="62825" y="564621"/>
                  </a:lnTo>
                  <a:lnTo>
                    <a:pt x="62825" y="245427"/>
                  </a:lnTo>
                  <a:lnTo>
                    <a:pt x="339267" y="85829"/>
                  </a:lnTo>
                  <a:lnTo>
                    <a:pt x="402092" y="85829"/>
                  </a:lnTo>
                  <a:lnTo>
                    <a:pt x="402092" y="31423"/>
                  </a:lnTo>
                  <a:lnTo>
                    <a:pt x="378740" y="1052"/>
                  </a:lnTo>
                  <a:lnTo>
                    <a:pt x="370675" y="0"/>
                  </a:lnTo>
                  <a:close/>
                </a:path>
                <a:path extrusionOk="0" h="650875" w="402590">
                  <a:moveTo>
                    <a:pt x="402092" y="85829"/>
                  </a:moveTo>
                  <a:lnTo>
                    <a:pt x="339267" y="85829"/>
                  </a:lnTo>
                  <a:lnTo>
                    <a:pt x="339267" y="405024"/>
                  </a:lnTo>
                  <a:lnTo>
                    <a:pt x="62825" y="564621"/>
                  </a:lnTo>
                  <a:lnTo>
                    <a:pt x="188488" y="564621"/>
                  </a:lnTo>
                  <a:lnTo>
                    <a:pt x="386386" y="450363"/>
                  </a:lnTo>
                  <a:lnTo>
                    <a:pt x="392939" y="445323"/>
                  </a:lnTo>
                  <a:lnTo>
                    <a:pt x="397883" y="438866"/>
                  </a:lnTo>
                  <a:lnTo>
                    <a:pt x="401004" y="431356"/>
                  </a:lnTo>
                  <a:lnTo>
                    <a:pt x="402092" y="423159"/>
                  </a:lnTo>
                  <a:lnTo>
                    <a:pt x="402092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18045217" y="2169622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0" y="0"/>
                  </a:moveTo>
                  <a:lnTo>
                    <a:pt x="0" y="391736"/>
                  </a:lnTo>
                  <a:lnTo>
                    <a:pt x="1017770" y="979352"/>
                  </a:lnTo>
                  <a:lnTo>
                    <a:pt x="1017770" y="587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18013805" y="2138204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1038334" y="1040785"/>
                  </a:lnTo>
                  <a:lnTo>
                    <a:pt x="1043758" y="1042188"/>
                  </a:lnTo>
                  <a:lnTo>
                    <a:pt x="1054606" y="1042188"/>
                  </a:lnTo>
                  <a:lnTo>
                    <a:pt x="1080595" y="1010775"/>
                  </a:lnTo>
                  <a:lnTo>
                    <a:pt x="1080595" y="956358"/>
                  </a:lnTo>
                  <a:lnTo>
                    <a:pt x="1017770" y="956358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88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1042669" w="1080769">
                  <a:moveTo>
                    <a:pt x="188488" y="85829"/>
                  </a:moveTo>
                  <a:lnTo>
                    <a:pt x="62825" y="85829"/>
                  </a:lnTo>
                  <a:lnTo>
                    <a:pt x="1017770" y="637163"/>
                  </a:lnTo>
                  <a:lnTo>
                    <a:pt x="1017770" y="956358"/>
                  </a:lnTo>
                  <a:lnTo>
                    <a:pt x="1080595" y="956358"/>
                  </a:lnTo>
                  <a:lnTo>
                    <a:pt x="1080595" y="619028"/>
                  </a:lnTo>
                  <a:lnTo>
                    <a:pt x="1079507" y="610831"/>
                  </a:lnTo>
                  <a:lnTo>
                    <a:pt x="1076386" y="603321"/>
                  </a:lnTo>
                  <a:lnTo>
                    <a:pt x="1071442" y="596864"/>
                  </a:lnTo>
                  <a:lnTo>
                    <a:pt x="1064889" y="591824"/>
                  </a:lnTo>
                  <a:lnTo>
                    <a:pt x="188488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17705952" y="2561359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67" y="0"/>
                  </a:moveTo>
                  <a:lnTo>
                    <a:pt x="0" y="195878"/>
                  </a:lnTo>
                  <a:lnTo>
                    <a:pt x="1017780" y="783483"/>
                  </a:lnTo>
                  <a:lnTo>
                    <a:pt x="1357037" y="587615"/>
                  </a:lnTo>
                  <a:lnTo>
                    <a:pt x="339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17674542" y="2529946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370675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1087" y="235488"/>
                  </a:lnTo>
                  <a:lnTo>
                    <a:pt x="1038345" y="844906"/>
                  </a:lnTo>
                  <a:lnTo>
                    <a:pt x="1043769" y="846309"/>
                  </a:lnTo>
                  <a:lnTo>
                    <a:pt x="1054617" y="846309"/>
                  </a:lnTo>
                  <a:lnTo>
                    <a:pt x="1060041" y="844906"/>
                  </a:lnTo>
                  <a:lnTo>
                    <a:pt x="1174842" y="778625"/>
                  </a:lnTo>
                  <a:lnTo>
                    <a:pt x="1049193" y="778625"/>
                  </a:lnTo>
                  <a:lnTo>
                    <a:pt x="94237" y="227291"/>
                  </a:lnTo>
                  <a:lnTo>
                    <a:pt x="370679" y="67683"/>
                  </a:lnTo>
                  <a:lnTo>
                    <a:pt x="496326" y="67683"/>
                  </a:lnTo>
                  <a:lnTo>
                    <a:pt x="386386" y="4209"/>
                  </a:lnTo>
                  <a:lnTo>
                    <a:pt x="378740" y="1052"/>
                  </a:lnTo>
                  <a:lnTo>
                    <a:pt x="370675" y="0"/>
                  </a:lnTo>
                  <a:close/>
                </a:path>
                <a:path extrusionOk="0" h="846454" w="1419859">
                  <a:moveTo>
                    <a:pt x="496326" y="67683"/>
                  </a:moveTo>
                  <a:lnTo>
                    <a:pt x="370679" y="67683"/>
                  </a:lnTo>
                  <a:lnTo>
                    <a:pt x="1325624" y="619028"/>
                  </a:lnTo>
                  <a:lnTo>
                    <a:pt x="1049193" y="778625"/>
                  </a:lnTo>
                  <a:lnTo>
                    <a:pt x="1174842" y="778625"/>
                  </a:lnTo>
                  <a:lnTo>
                    <a:pt x="1404156" y="646231"/>
                  </a:lnTo>
                  <a:lnTo>
                    <a:pt x="1410709" y="641191"/>
                  </a:lnTo>
                  <a:lnTo>
                    <a:pt x="1415653" y="634734"/>
                  </a:lnTo>
                  <a:lnTo>
                    <a:pt x="1418774" y="627225"/>
                  </a:lnTo>
                  <a:lnTo>
                    <a:pt x="1419862" y="619028"/>
                  </a:lnTo>
                  <a:lnTo>
                    <a:pt x="1418774" y="610831"/>
                  </a:lnTo>
                  <a:lnTo>
                    <a:pt x="1415653" y="603321"/>
                  </a:lnTo>
                  <a:lnTo>
                    <a:pt x="1410709" y="596864"/>
                  </a:lnTo>
                  <a:lnTo>
                    <a:pt x="1404156" y="591824"/>
                  </a:lnTo>
                  <a:lnTo>
                    <a:pt x="496326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02" name="Google Shape;70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32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5">
  <p:cSld name="Text 5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7"/>
          <p:cNvSpPr txBox="1"/>
          <p:nvPr>
            <p:ph idx="1" type="body"/>
          </p:nvPr>
        </p:nvSpPr>
        <p:spPr>
          <a:xfrm>
            <a:off x="452425" y="1383075"/>
            <a:ext cx="37254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05" name="Google Shape;705;p17"/>
          <p:cNvSpPr txBox="1"/>
          <p:nvPr>
            <p:ph type="title"/>
          </p:nvPr>
        </p:nvSpPr>
        <p:spPr>
          <a:xfrm>
            <a:off x="452425" y="351725"/>
            <a:ext cx="7143224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706" name="Google Shape;706;p17"/>
          <p:cNvGrpSpPr/>
          <p:nvPr/>
        </p:nvGrpSpPr>
        <p:grpSpPr>
          <a:xfrm>
            <a:off x="8385327" y="291992"/>
            <a:ext cx="465057" cy="405373"/>
            <a:chOff x="17846550" y="487291"/>
            <a:chExt cx="1420021" cy="1238537"/>
          </a:xfrm>
        </p:grpSpPr>
        <p:sp>
          <p:nvSpPr>
            <p:cNvPr id="707" name="Google Shape;707;p17"/>
            <p:cNvSpPr/>
            <p:nvPr/>
          </p:nvSpPr>
          <p:spPr>
            <a:xfrm>
              <a:off x="17877963" y="518702"/>
              <a:ext cx="1357630" cy="783590"/>
            </a:xfrm>
            <a:custGeom>
              <a:rect b="b" l="l" r="r" t="t"/>
              <a:pathLst>
                <a:path extrusionOk="0" h="783590" w="1357630">
                  <a:moveTo>
                    <a:pt x="1017770" y="0"/>
                  </a:moveTo>
                  <a:lnTo>
                    <a:pt x="0" y="587605"/>
                  </a:lnTo>
                  <a:lnTo>
                    <a:pt x="339256" y="783483"/>
                  </a:lnTo>
                  <a:lnTo>
                    <a:pt x="1357026" y="195868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17846550" y="487291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1049182" y="0"/>
                  </a:moveTo>
                  <a:lnTo>
                    <a:pt x="15706" y="591817"/>
                  </a:lnTo>
                  <a:lnTo>
                    <a:pt x="0" y="619020"/>
                  </a:lnTo>
                  <a:lnTo>
                    <a:pt x="1087" y="627217"/>
                  </a:lnTo>
                  <a:lnTo>
                    <a:pt x="359821" y="844908"/>
                  </a:lnTo>
                  <a:lnTo>
                    <a:pt x="365255" y="846311"/>
                  </a:lnTo>
                  <a:lnTo>
                    <a:pt x="376093" y="846311"/>
                  </a:lnTo>
                  <a:lnTo>
                    <a:pt x="381527" y="844908"/>
                  </a:lnTo>
                  <a:lnTo>
                    <a:pt x="496344" y="778617"/>
                  </a:lnTo>
                  <a:lnTo>
                    <a:pt x="370669" y="778617"/>
                  </a:lnTo>
                  <a:lnTo>
                    <a:pt x="94237" y="619020"/>
                  </a:lnTo>
                  <a:lnTo>
                    <a:pt x="1049182" y="67686"/>
                  </a:lnTo>
                  <a:lnTo>
                    <a:pt x="1174843" y="67686"/>
                  </a:lnTo>
                  <a:lnTo>
                    <a:pt x="1064889" y="4201"/>
                  </a:lnTo>
                  <a:lnTo>
                    <a:pt x="1057247" y="1050"/>
                  </a:lnTo>
                  <a:lnTo>
                    <a:pt x="1049182" y="0"/>
                  </a:lnTo>
                  <a:close/>
                </a:path>
                <a:path extrusionOk="0" h="846455" w="1419859">
                  <a:moveTo>
                    <a:pt x="1174843" y="67686"/>
                  </a:moveTo>
                  <a:lnTo>
                    <a:pt x="1049182" y="67686"/>
                  </a:lnTo>
                  <a:lnTo>
                    <a:pt x="1325614" y="227283"/>
                  </a:lnTo>
                  <a:lnTo>
                    <a:pt x="370669" y="778617"/>
                  </a:lnTo>
                  <a:lnTo>
                    <a:pt x="496344" y="778617"/>
                  </a:lnTo>
                  <a:lnTo>
                    <a:pt x="1404145" y="254487"/>
                  </a:lnTo>
                  <a:lnTo>
                    <a:pt x="1410694" y="249445"/>
                  </a:lnTo>
                  <a:lnTo>
                    <a:pt x="1415638" y="242986"/>
                  </a:lnTo>
                  <a:lnTo>
                    <a:pt x="1418762" y="235475"/>
                  </a:lnTo>
                  <a:lnTo>
                    <a:pt x="1419852" y="227283"/>
                  </a:lnTo>
                  <a:lnTo>
                    <a:pt x="1418762" y="219085"/>
                  </a:lnTo>
                  <a:lnTo>
                    <a:pt x="1415638" y="211573"/>
                  </a:lnTo>
                  <a:lnTo>
                    <a:pt x="1410694" y="205115"/>
                  </a:lnTo>
                  <a:lnTo>
                    <a:pt x="1404145" y="200080"/>
                  </a:lnTo>
                  <a:lnTo>
                    <a:pt x="1174843" y="676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>
              <a:off x="18217219" y="714568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1017770" y="0"/>
                  </a:moveTo>
                  <a:lnTo>
                    <a:pt x="0" y="587615"/>
                  </a:lnTo>
                  <a:lnTo>
                    <a:pt x="0" y="979352"/>
                  </a:lnTo>
                  <a:lnTo>
                    <a:pt x="1017770" y="391747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>
              <a:off x="18185802" y="683159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1049182" y="0"/>
                  </a:moveTo>
                  <a:lnTo>
                    <a:pt x="15716" y="591824"/>
                  </a:lnTo>
                  <a:lnTo>
                    <a:pt x="0" y="1010765"/>
                  </a:lnTo>
                  <a:lnTo>
                    <a:pt x="1086" y="1018961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2" y="956358"/>
                  </a:lnTo>
                  <a:lnTo>
                    <a:pt x="62825" y="956358"/>
                  </a:lnTo>
                  <a:lnTo>
                    <a:pt x="62835" y="637163"/>
                  </a:lnTo>
                  <a:lnTo>
                    <a:pt x="1017770" y="85819"/>
                  </a:lnTo>
                  <a:lnTo>
                    <a:pt x="1080595" y="85819"/>
                  </a:lnTo>
                  <a:lnTo>
                    <a:pt x="1080595" y="31412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1042669" w="1080769">
                  <a:moveTo>
                    <a:pt x="1080595" y="85819"/>
                  </a:moveTo>
                  <a:lnTo>
                    <a:pt x="1017770" y="85819"/>
                  </a:lnTo>
                  <a:lnTo>
                    <a:pt x="1017770" y="405013"/>
                  </a:lnTo>
                  <a:lnTo>
                    <a:pt x="62825" y="956358"/>
                  </a:lnTo>
                  <a:lnTo>
                    <a:pt x="188472" y="956358"/>
                  </a:lnTo>
                  <a:lnTo>
                    <a:pt x="1064889" y="450352"/>
                  </a:lnTo>
                  <a:lnTo>
                    <a:pt x="1080595" y="423149"/>
                  </a:lnTo>
                  <a:lnTo>
                    <a:pt x="108059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>
              <a:off x="17877961" y="1106312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>
              <a:off x="17846550" y="107490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2"/>
                  </a:lnTo>
                  <a:lnTo>
                    <a:pt x="0" y="31404"/>
                  </a:lnTo>
                  <a:lnTo>
                    <a:pt x="0" y="423152"/>
                  </a:lnTo>
                  <a:lnTo>
                    <a:pt x="359811" y="649029"/>
                  </a:lnTo>
                  <a:lnTo>
                    <a:pt x="365245" y="650433"/>
                  </a:lnTo>
                  <a:lnTo>
                    <a:pt x="376082" y="650433"/>
                  </a:lnTo>
                  <a:lnTo>
                    <a:pt x="402071" y="619020"/>
                  </a:lnTo>
                  <a:lnTo>
                    <a:pt x="402072" y="564613"/>
                  </a:lnTo>
                  <a:lnTo>
                    <a:pt x="339246" y="564613"/>
                  </a:lnTo>
                  <a:lnTo>
                    <a:pt x="62825" y="405016"/>
                  </a:lnTo>
                  <a:lnTo>
                    <a:pt x="62825" y="85821"/>
                  </a:lnTo>
                  <a:lnTo>
                    <a:pt x="188483" y="85821"/>
                  </a:lnTo>
                  <a:lnTo>
                    <a:pt x="47118" y="4201"/>
                  </a:lnTo>
                  <a:lnTo>
                    <a:pt x="39477" y="1050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83" y="85821"/>
                  </a:moveTo>
                  <a:lnTo>
                    <a:pt x="62825" y="85821"/>
                  </a:lnTo>
                  <a:lnTo>
                    <a:pt x="339256" y="245419"/>
                  </a:lnTo>
                  <a:lnTo>
                    <a:pt x="339246" y="564613"/>
                  </a:lnTo>
                  <a:lnTo>
                    <a:pt x="402072" y="564613"/>
                  </a:lnTo>
                  <a:lnTo>
                    <a:pt x="402081" y="227283"/>
                  </a:lnTo>
                  <a:lnTo>
                    <a:pt x="400995" y="219086"/>
                  </a:lnTo>
                  <a:lnTo>
                    <a:pt x="397876" y="211577"/>
                  </a:lnTo>
                  <a:lnTo>
                    <a:pt x="392933" y="205120"/>
                  </a:lnTo>
                  <a:lnTo>
                    <a:pt x="386375" y="200080"/>
                  </a:lnTo>
                  <a:lnTo>
                    <a:pt x="188483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3" name="Google Shape;713;p17"/>
          <p:cNvGrpSpPr/>
          <p:nvPr/>
        </p:nvGrpSpPr>
        <p:grpSpPr>
          <a:xfrm>
            <a:off x="7805289" y="562415"/>
            <a:ext cx="465168" cy="405377"/>
            <a:chOff x="16075438" y="1313513"/>
            <a:chExt cx="1420361" cy="1238550"/>
          </a:xfrm>
        </p:grpSpPr>
        <p:sp>
          <p:nvSpPr>
            <p:cNvPr id="714" name="Google Shape;714;p17"/>
            <p:cNvSpPr/>
            <p:nvPr/>
          </p:nvSpPr>
          <p:spPr>
            <a:xfrm>
              <a:off x="16106852" y="1344924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56" y="0"/>
                  </a:moveTo>
                  <a:lnTo>
                    <a:pt x="0" y="195878"/>
                  </a:lnTo>
                  <a:lnTo>
                    <a:pt x="1017770" y="783494"/>
                  </a:lnTo>
                  <a:lnTo>
                    <a:pt x="1357026" y="587615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1D59A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16075438" y="1313513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370673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1087" y="235488"/>
                  </a:lnTo>
                  <a:lnTo>
                    <a:pt x="1038334" y="844906"/>
                  </a:lnTo>
                  <a:lnTo>
                    <a:pt x="1043769" y="846309"/>
                  </a:lnTo>
                  <a:lnTo>
                    <a:pt x="1054606" y="846309"/>
                  </a:lnTo>
                  <a:lnTo>
                    <a:pt x="1060030" y="844906"/>
                  </a:lnTo>
                  <a:lnTo>
                    <a:pt x="1174835" y="778625"/>
                  </a:lnTo>
                  <a:lnTo>
                    <a:pt x="1049182" y="778625"/>
                  </a:lnTo>
                  <a:lnTo>
                    <a:pt x="94237" y="227291"/>
                  </a:lnTo>
                  <a:lnTo>
                    <a:pt x="370669" y="67683"/>
                  </a:lnTo>
                  <a:lnTo>
                    <a:pt x="496316" y="67683"/>
                  </a:lnTo>
                  <a:lnTo>
                    <a:pt x="386375" y="4209"/>
                  </a:lnTo>
                  <a:lnTo>
                    <a:pt x="378738" y="1052"/>
                  </a:lnTo>
                  <a:lnTo>
                    <a:pt x="370673" y="0"/>
                  </a:lnTo>
                  <a:close/>
                </a:path>
                <a:path extrusionOk="0" h="846455" w="1419859">
                  <a:moveTo>
                    <a:pt x="496316" y="67683"/>
                  </a:moveTo>
                  <a:lnTo>
                    <a:pt x="370669" y="67683"/>
                  </a:lnTo>
                  <a:lnTo>
                    <a:pt x="1325624" y="619028"/>
                  </a:lnTo>
                  <a:lnTo>
                    <a:pt x="1049182" y="778625"/>
                  </a:lnTo>
                  <a:lnTo>
                    <a:pt x="1174835" y="778625"/>
                  </a:lnTo>
                  <a:lnTo>
                    <a:pt x="1404156" y="646231"/>
                  </a:lnTo>
                  <a:lnTo>
                    <a:pt x="1410705" y="641191"/>
                  </a:lnTo>
                  <a:lnTo>
                    <a:pt x="1415649" y="634734"/>
                  </a:lnTo>
                  <a:lnTo>
                    <a:pt x="1418773" y="627225"/>
                  </a:lnTo>
                  <a:lnTo>
                    <a:pt x="1419862" y="619028"/>
                  </a:lnTo>
                  <a:lnTo>
                    <a:pt x="1418773" y="610831"/>
                  </a:lnTo>
                  <a:lnTo>
                    <a:pt x="1415649" y="603321"/>
                  </a:lnTo>
                  <a:lnTo>
                    <a:pt x="1410705" y="596864"/>
                  </a:lnTo>
                  <a:lnTo>
                    <a:pt x="1404156" y="591824"/>
                  </a:lnTo>
                  <a:lnTo>
                    <a:pt x="496316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16106852" y="1540803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0" y="0"/>
                  </a:moveTo>
                  <a:lnTo>
                    <a:pt x="0" y="391736"/>
                  </a:lnTo>
                  <a:lnTo>
                    <a:pt x="1017770" y="979352"/>
                  </a:lnTo>
                  <a:lnTo>
                    <a:pt x="1017770" y="587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16075438" y="1509394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31412" y="0"/>
                  </a:moveTo>
                  <a:lnTo>
                    <a:pt x="1087" y="23216"/>
                  </a:lnTo>
                  <a:lnTo>
                    <a:pt x="0" y="31415"/>
                  </a:lnTo>
                  <a:lnTo>
                    <a:pt x="0" y="423152"/>
                  </a:lnTo>
                  <a:lnTo>
                    <a:pt x="1038334" y="1040777"/>
                  </a:lnTo>
                  <a:lnTo>
                    <a:pt x="1043769" y="1042169"/>
                  </a:lnTo>
                  <a:lnTo>
                    <a:pt x="1054606" y="1042169"/>
                  </a:lnTo>
                  <a:lnTo>
                    <a:pt x="1080595" y="1010757"/>
                  </a:lnTo>
                  <a:lnTo>
                    <a:pt x="1080595" y="956350"/>
                  </a:lnTo>
                  <a:lnTo>
                    <a:pt x="1017770" y="956350"/>
                  </a:lnTo>
                  <a:lnTo>
                    <a:pt x="62825" y="405016"/>
                  </a:lnTo>
                  <a:lnTo>
                    <a:pt x="62825" y="85821"/>
                  </a:lnTo>
                  <a:lnTo>
                    <a:pt x="188488" y="85821"/>
                  </a:lnTo>
                  <a:lnTo>
                    <a:pt x="47118" y="4201"/>
                  </a:lnTo>
                  <a:lnTo>
                    <a:pt x="39477" y="1050"/>
                  </a:lnTo>
                  <a:lnTo>
                    <a:pt x="31412" y="0"/>
                  </a:lnTo>
                  <a:close/>
                </a:path>
                <a:path extrusionOk="0" h="1042669" w="1080769">
                  <a:moveTo>
                    <a:pt x="188488" y="85821"/>
                  </a:moveTo>
                  <a:lnTo>
                    <a:pt x="62825" y="85821"/>
                  </a:lnTo>
                  <a:lnTo>
                    <a:pt x="1017770" y="637155"/>
                  </a:lnTo>
                  <a:lnTo>
                    <a:pt x="1017770" y="956350"/>
                  </a:lnTo>
                  <a:lnTo>
                    <a:pt x="1080595" y="956350"/>
                  </a:lnTo>
                  <a:lnTo>
                    <a:pt x="1080595" y="619020"/>
                  </a:lnTo>
                  <a:lnTo>
                    <a:pt x="1079507" y="610823"/>
                  </a:lnTo>
                  <a:lnTo>
                    <a:pt x="1076386" y="603314"/>
                  </a:lnTo>
                  <a:lnTo>
                    <a:pt x="1071442" y="596856"/>
                  </a:lnTo>
                  <a:lnTo>
                    <a:pt x="1064889" y="591817"/>
                  </a:lnTo>
                  <a:lnTo>
                    <a:pt x="188488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17124623" y="1932546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17093209" y="190113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3" y="0"/>
                  </a:moveTo>
                  <a:lnTo>
                    <a:pt x="15706" y="200080"/>
                  </a:lnTo>
                  <a:lnTo>
                    <a:pt x="0" y="227283"/>
                  </a:lnTo>
                  <a:lnTo>
                    <a:pt x="0" y="619020"/>
                  </a:lnTo>
                  <a:lnTo>
                    <a:pt x="25988" y="650433"/>
                  </a:lnTo>
                  <a:lnTo>
                    <a:pt x="36836" y="650433"/>
                  </a:lnTo>
                  <a:lnTo>
                    <a:pt x="42260" y="649029"/>
                  </a:lnTo>
                  <a:lnTo>
                    <a:pt x="188474" y="564613"/>
                  </a:lnTo>
                  <a:lnTo>
                    <a:pt x="62825" y="564613"/>
                  </a:lnTo>
                  <a:lnTo>
                    <a:pt x="62825" y="245419"/>
                  </a:lnTo>
                  <a:lnTo>
                    <a:pt x="339256" y="85821"/>
                  </a:lnTo>
                  <a:lnTo>
                    <a:pt x="402081" y="85821"/>
                  </a:lnTo>
                  <a:lnTo>
                    <a:pt x="402081" y="31415"/>
                  </a:lnTo>
                  <a:lnTo>
                    <a:pt x="378738" y="1050"/>
                  </a:lnTo>
                  <a:lnTo>
                    <a:pt x="370673" y="0"/>
                  </a:lnTo>
                  <a:close/>
                </a:path>
                <a:path extrusionOk="0" h="650875" w="402590">
                  <a:moveTo>
                    <a:pt x="402081" y="85821"/>
                  </a:moveTo>
                  <a:lnTo>
                    <a:pt x="339256" y="85821"/>
                  </a:lnTo>
                  <a:lnTo>
                    <a:pt x="339256" y="405016"/>
                  </a:lnTo>
                  <a:lnTo>
                    <a:pt x="62825" y="564613"/>
                  </a:lnTo>
                  <a:lnTo>
                    <a:pt x="188474" y="564613"/>
                  </a:lnTo>
                  <a:lnTo>
                    <a:pt x="386375" y="450355"/>
                  </a:lnTo>
                  <a:lnTo>
                    <a:pt x="392929" y="445315"/>
                  </a:lnTo>
                  <a:lnTo>
                    <a:pt x="397872" y="438858"/>
                  </a:lnTo>
                  <a:lnTo>
                    <a:pt x="400994" y="431348"/>
                  </a:lnTo>
                  <a:lnTo>
                    <a:pt x="402081" y="423152"/>
                  </a:lnTo>
                  <a:lnTo>
                    <a:pt x="402081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0" name="Google Shape;720;p17"/>
          <p:cNvGrpSpPr/>
          <p:nvPr/>
        </p:nvGrpSpPr>
        <p:grpSpPr>
          <a:xfrm>
            <a:off x="8552000" y="878882"/>
            <a:ext cx="242956" cy="277142"/>
            <a:chOff x="18355431" y="2280417"/>
            <a:chExt cx="741851" cy="846752"/>
          </a:xfrm>
        </p:grpSpPr>
        <p:sp>
          <p:nvSpPr>
            <p:cNvPr id="721" name="Google Shape;721;p17"/>
            <p:cNvSpPr/>
            <p:nvPr/>
          </p:nvSpPr>
          <p:spPr>
            <a:xfrm>
              <a:off x="18386848" y="2311830"/>
              <a:ext cx="678815" cy="783589"/>
            </a:xfrm>
            <a:custGeom>
              <a:rect b="b" l="l" r="r" t="t"/>
              <a:pathLst>
                <a:path extrusionOk="0" h="783589" w="678815">
                  <a:moveTo>
                    <a:pt x="339256" y="0"/>
                  </a:moveTo>
                  <a:lnTo>
                    <a:pt x="0" y="195878"/>
                  </a:lnTo>
                  <a:lnTo>
                    <a:pt x="0" y="587615"/>
                  </a:lnTo>
                  <a:lnTo>
                    <a:pt x="339256" y="783483"/>
                  </a:lnTo>
                  <a:lnTo>
                    <a:pt x="678513" y="587615"/>
                  </a:lnTo>
                  <a:lnTo>
                    <a:pt x="678513" y="19587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18355431" y="2280417"/>
              <a:ext cx="741680" cy="846455"/>
            </a:xfrm>
            <a:custGeom>
              <a:rect b="b" l="l" r="r" t="t"/>
              <a:pathLst>
                <a:path extrusionOk="0" h="846455" w="741680">
                  <a:moveTo>
                    <a:pt x="370673" y="0"/>
                  </a:moveTo>
                  <a:lnTo>
                    <a:pt x="15706" y="200085"/>
                  </a:lnTo>
                  <a:lnTo>
                    <a:pt x="0" y="227288"/>
                  </a:lnTo>
                  <a:lnTo>
                    <a:pt x="0" y="619025"/>
                  </a:lnTo>
                  <a:lnTo>
                    <a:pt x="359821" y="844914"/>
                  </a:lnTo>
                  <a:lnTo>
                    <a:pt x="365255" y="846306"/>
                  </a:lnTo>
                  <a:lnTo>
                    <a:pt x="376093" y="846306"/>
                  </a:lnTo>
                  <a:lnTo>
                    <a:pt x="381527" y="844914"/>
                  </a:lnTo>
                  <a:lnTo>
                    <a:pt x="496323" y="778633"/>
                  </a:lnTo>
                  <a:lnTo>
                    <a:pt x="370669" y="778633"/>
                  </a:lnTo>
                  <a:lnTo>
                    <a:pt x="62825" y="600890"/>
                  </a:lnTo>
                  <a:lnTo>
                    <a:pt x="62825" y="245424"/>
                  </a:lnTo>
                  <a:lnTo>
                    <a:pt x="370669" y="67691"/>
                  </a:lnTo>
                  <a:lnTo>
                    <a:pt x="496321" y="67691"/>
                  </a:lnTo>
                  <a:lnTo>
                    <a:pt x="386375" y="4217"/>
                  </a:lnTo>
                  <a:lnTo>
                    <a:pt x="378738" y="1054"/>
                  </a:lnTo>
                  <a:lnTo>
                    <a:pt x="370673" y="0"/>
                  </a:lnTo>
                  <a:close/>
                </a:path>
                <a:path extrusionOk="0" h="846455" w="741680">
                  <a:moveTo>
                    <a:pt x="496321" y="67691"/>
                  </a:moveTo>
                  <a:lnTo>
                    <a:pt x="370669" y="67691"/>
                  </a:lnTo>
                  <a:lnTo>
                    <a:pt x="678523" y="245424"/>
                  </a:lnTo>
                  <a:lnTo>
                    <a:pt x="678523" y="600890"/>
                  </a:lnTo>
                  <a:lnTo>
                    <a:pt x="370669" y="778633"/>
                  </a:lnTo>
                  <a:lnTo>
                    <a:pt x="496323" y="778633"/>
                  </a:lnTo>
                  <a:lnTo>
                    <a:pt x="725642" y="646229"/>
                  </a:lnTo>
                  <a:lnTo>
                    <a:pt x="741349" y="619025"/>
                  </a:lnTo>
                  <a:lnTo>
                    <a:pt x="741349" y="227288"/>
                  </a:lnTo>
                  <a:lnTo>
                    <a:pt x="740261" y="219092"/>
                  </a:lnTo>
                  <a:lnTo>
                    <a:pt x="737139" y="211582"/>
                  </a:lnTo>
                  <a:lnTo>
                    <a:pt x="732196" y="205125"/>
                  </a:lnTo>
                  <a:lnTo>
                    <a:pt x="725642" y="200085"/>
                  </a:lnTo>
                  <a:lnTo>
                    <a:pt x="496321" y="676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18386847" y="2507703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18355431" y="2476294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5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18726105" y="2507707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18694692" y="247629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3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28"/>
                  </a:lnTo>
                  <a:lnTo>
                    <a:pt x="25988" y="650440"/>
                  </a:lnTo>
                  <a:lnTo>
                    <a:pt x="36836" y="650440"/>
                  </a:lnTo>
                  <a:lnTo>
                    <a:pt x="42260" y="649037"/>
                  </a:lnTo>
                  <a:lnTo>
                    <a:pt x="18848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8" y="1052"/>
                  </a:lnTo>
                  <a:lnTo>
                    <a:pt x="370673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8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7" name="Google Shape;727;p17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8" name="Google Shape;72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32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6">
  <p:cSld name="Text 6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8"/>
          <p:cNvSpPr txBox="1"/>
          <p:nvPr>
            <p:ph idx="1" type="body"/>
          </p:nvPr>
        </p:nvSpPr>
        <p:spPr>
          <a:xfrm>
            <a:off x="452425" y="1383075"/>
            <a:ext cx="36501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731" name="Google Shape;731;p18"/>
          <p:cNvGrpSpPr/>
          <p:nvPr/>
        </p:nvGrpSpPr>
        <p:grpSpPr>
          <a:xfrm>
            <a:off x="8533002" y="307017"/>
            <a:ext cx="242955" cy="278663"/>
            <a:chOff x="18292080" y="1008720"/>
            <a:chExt cx="741846" cy="846743"/>
          </a:xfrm>
        </p:grpSpPr>
        <p:sp>
          <p:nvSpPr>
            <p:cNvPr id="732" name="Google Shape;732;p18"/>
            <p:cNvSpPr/>
            <p:nvPr/>
          </p:nvSpPr>
          <p:spPr>
            <a:xfrm>
              <a:off x="18292080" y="1008720"/>
              <a:ext cx="741680" cy="846455"/>
            </a:xfrm>
            <a:custGeom>
              <a:rect b="b" l="l" r="r" t="t"/>
              <a:pathLst>
                <a:path extrusionOk="0" h="846455" w="74168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359821" y="844906"/>
                  </a:lnTo>
                  <a:lnTo>
                    <a:pt x="365245" y="846298"/>
                  </a:lnTo>
                  <a:lnTo>
                    <a:pt x="376093" y="846298"/>
                  </a:lnTo>
                  <a:lnTo>
                    <a:pt x="381517" y="844906"/>
                  </a:lnTo>
                  <a:lnTo>
                    <a:pt x="496331" y="778615"/>
                  </a:lnTo>
                  <a:lnTo>
                    <a:pt x="370669" y="778615"/>
                  </a:lnTo>
                  <a:lnTo>
                    <a:pt x="62825" y="600882"/>
                  </a:lnTo>
                  <a:lnTo>
                    <a:pt x="62825" y="245416"/>
                  </a:lnTo>
                  <a:lnTo>
                    <a:pt x="370669" y="67683"/>
                  </a:lnTo>
                  <a:lnTo>
                    <a:pt x="496317" y="67683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5" w="741680">
                  <a:moveTo>
                    <a:pt x="496317" y="67683"/>
                  </a:moveTo>
                  <a:lnTo>
                    <a:pt x="370669" y="67683"/>
                  </a:lnTo>
                  <a:lnTo>
                    <a:pt x="678513" y="245416"/>
                  </a:lnTo>
                  <a:lnTo>
                    <a:pt x="678513" y="600882"/>
                  </a:lnTo>
                  <a:lnTo>
                    <a:pt x="370669" y="778615"/>
                  </a:lnTo>
                  <a:lnTo>
                    <a:pt x="496331" y="778615"/>
                  </a:lnTo>
                  <a:lnTo>
                    <a:pt x="725632" y="646221"/>
                  </a:lnTo>
                  <a:lnTo>
                    <a:pt x="741338" y="619017"/>
                  </a:lnTo>
                  <a:lnTo>
                    <a:pt x="741338" y="227281"/>
                  </a:lnTo>
                  <a:lnTo>
                    <a:pt x="740251" y="219084"/>
                  </a:lnTo>
                  <a:lnTo>
                    <a:pt x="737129" y="211574"/>
                  </a:lnTo>
                  <a:lnTo>
                    <a:pt x="732185" y="205117"/>
                  </a:lnTo>
                  <a:lnTo>
                    <a:pt x="725632" y="200077"/>
                  </a:lnTo>
                  <a:lnTo>
                    <a:pt x="496317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18323491" y="1235998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18292080" y="1204588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18"/>
            <p:cNvSpPr/>
            <p:nvPr/>
          </p:nvSpPr>
          <p:spPr>
            <a:xfrm>
              <a:off x="18662748" y="1236001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18631336" y="1204582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81"/>
                  </a:lnTo>
                  <a:lnTo>
                    <a:pt x="0" y="227284"/>
                  </a:lnTo>
                  <a:lnTo>
                    <a:pt x="0" y="619032"/>
                  </a:lnTo>
                  <a:lnTo>
                    <a:pt x="25988" y="650444"/>
                  </a:lnTo>
                  <a:lnTo>
                    <a:pt x="36836" y="650444"/>
                  </a:lnTo>
                  <a:lnTo>
                    <a:pt x="42260" y="649041"/>
                  </a:lnTo>
                  <a:lnTo>
                    <a:pt x="188484" y="564615"/>
                  </a:lnTo>
                  <a:lnTo>
                    <a:pt x="62825" y="564615"/>
                  </a:lnTo>
                  <a:lnTo>
                    <a:pt x="62825" y="245420"/>
                  </a:lnTo>
                  <a:lnTo>
                    <a:pt x="339256" y="85823"/>
                  </a:lnTo>
                  <a:lnTo>
                    <a:pt x="402081" y="85823"/>
                  </a:lnTo>
                  <a:lnTo>
                    <a:pt x="402081" y="31416"/>
                  </a:lnTo>
                  <a:lnTo>
                    <a:pt x="378712" y="1051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23"/>
                  </a:moveTo>
                  <a:lnTo>
                    <a:pt x="339256" y="85823"/>
                  </a:lnTo>
                  <a:lnTo>
                    <a:pt x="339256" y="405017"/>
                  </a:lnTo>
                  <a:lnTo>
                    <a:pt x="62825" y="564615"/>
                  </a:lnTo>
                  <a:lnTo>
                    <a:pt x="188484" y="564615"/>
                  </a:lnTo>
                  <a:lnTo>
                    <a:pt x="386375" y="450356"/>
                  </a:lnTo>
                  <a:lnTo>
                    <a:pt x="392929" y="445316"/>
                  </a:lnTo>
                  <a:lnTo>
                    <a:pt x="397872" y="438859"/>
                  </a:lnTo>
                  <a:lnTo>
                    <a:pt x="400994" y="431350"/>
                  </a:lnTo>
                  <a:lnTo>
                    <a:pt x="402081" y="423153"/>
                  </a:lnTo>
                  <a:lnTo>
                    <a:pt x="402081" y="858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18"/>
          <p:cNvGrpSpPr/>
          <p:nvPr/>
        </p:nvGrpSpPr>
        <p:grpSpPr>
          <a:xfrm>
            <a:off x="7797003" y="325795"/>
            <a:ext cx="465059" cy="407604"/>
            <a:chOff x="15817545" y="812840"/>
            <a:chExt cx="1420027" cy="1238541"/>
          </a:xfrm>
        </p:grpSpPr>
        <p:sp>
          <p:nvSpPr>
            <p:cNvPr id="738" name="Google Shape;738;p18"/>
            <p:cNvSpPr/>
            <p:nvPr/>
          </p:nvSpPr>
          <p:spPr>
            <a:xfrm>
              <a:off x="15817545" y="812840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1087" y="627225"/>
                  </a:lnTo>
                  <a:lnTo>
                    <a:pt x="359821" y="844916"/>
                  </a:lnTo>
                  <a:lnTo>
                    <a:pt x="365245" y="846319"/>
                  </a:lnTo>
                  <a:lnTo>
                    <a:pt x="376093" y="846319"/>
                  </a:lnTo>
                  <a:lnTo>
                    <a:pt x="381517" y="844916"/>
                  </a:lnTo>
                  <a:lnTo>
                    <a:pt x="496335" y="778625"/>
                  </a:lnTo>
                  <a:lnTo>
                    <a:pt x="370669" y="778625"/>
                  </a:lnTo>
                  <a:lnTo>
                    <a:pt x="94237" y="619028"/>
                  </a:lnTo>
                  <a:lnTo>
                    <a:pt x="1049182" y="67683"/>
                  </a:lnTo>
                  <a:lnTo>
                    <a:pt x="1174830" y="67683"/>
                  </a:lnTo>
                  <a:lnTo>
                    <a:pt x="1064889" y="4209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846455" w="1419859">
                  <a:moveTo>
                    <a:pt x="1174830" y="67683"/>
                  </a:moveTo>
                  <a:lnTo>
                    <a:pt x="1049182" y="67683"/>
                  </a:lnTo>
                  <a:lnTo>
                    <a:pt x="1325614" y="227281"/>
                  </a:lnTo>
                  <a:lnTo>
                    <a:pt x="370669" y="778625"/>
                  </a:lnTo>
                  <a:lnTo>
                    <a:pt x="496335" y="778625"/>
                  </a:lnTo>
                  <a:lnTo>
                    <a:pt x="1404145" y="254494"/>
                  </a:lnTo>
                  <a:lnTo>
                    <a:pt x="1410699" y="249449"/>
                  </a:lnTo>
                  <a:lnTo>
                    <a:pt x="1415642" y="242988"/>
                  </a:lnTo>
                  <a:lnTo>
                    <a:pt x="1418764" y="235477"/>
                  </a:lnTo>
                  <a:lnTo>
                    <a:pt x="1419852" y="227281"/>
                  </a:lnTo>
                  <a:lnTo>
                    <a:pt x="1418764" y="219088"/>
                  </a:lnTo>
                  <a:lnTo>
                    <a:pt x="1415642" y="211578"/>
                  </a:lnTo>
                  <a:lnTo>
                    <a:pt x="1410699" y="205118"/>
                  </a:lnTo>
                  <a:lnTo>
                    <a:pt x="1404145" y="200077"/>
                  </a:lnTo>
                  <a:lnTo>
                    <a:pt x="1174830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16188216" y="1040125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1017770" y="0"/>
                  </a:moveTo>
                  <a:lnTo>
                    <a:pt x="0" y="587615"/>
                  </a:lnTo>
                  <a:lnTo>
                    <a:pt x="0" y="979352"/>
                  </a:lnTo>
                  <a:lnTo>
                    <a:pt x="1017770" y="391747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18"/>
            <p:cNvSpPr/>
            <p:nvPr/>
          </p:nvSpPr>
          <p:spPr>
            <a:xfrm>
              <a:off x="16156803" y="1008712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0" y="1010765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4" y="956358"/>
                  </a:lnTo>
                  <a:lnTo>
                    <a:pt x="62825" y="956358"/>
                  </a:lnTo>
                  <a:lnTo>
                    <a:pt x="62825" y="637163"/>
                  </a:lnTo>
                  <a:lnTo>
                    <a:pt x="1017770" y="85819"/>
                  </a:lnTo>
                  <a:lnTo>
                    <a:pt x="1080595" y="85819"/>
                  </a:lnTo>
                  <a:lnTo>
                    <a:pt x="1080595" y="31412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1042669" w="1080769">
                  <a:moveTo>
                    <a:pt x="1080595" y="85819"/>
                  </a:moveTo>
                  <a:lnTo>
                    <a:pt x="1017770" y="85819"/>
                  </a:lnTo>
                  <a:lnTo>
                    <a:pt x="1017770" y="405024"/>
                  </a:lnTo>
                  <a:lnTo>
                    <a:pt x="62825" y="956358"/>
                  </a:lnTo>
                  <a:lnTo>
                    <a:pt x="188474" y="956358"/>
                  </a:lnTo>
                  <a:lnTo>
                    <a:pt x="1064889" y="450363"/>
                  </a:lnTo>
                  <a:lnTo>
                    <a:pt x="1071442" y="445322"/>
                  </a:lnTo>
                  <a:lnTo>
                    <a:pt x="1076386" y="438862"/>
                  </a:lnTo>
                  <a:lnTo>
                    <a:pt x="1079507" y="431352"/>
                  </a:lnTo>
                  <a:lnTo>
                    <a:pt x="1080595" y="423159"/>
                  </a:lnTo>
                  <a:lnTo>
                    <a:pt x="108059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18"/>
            <p:cNvSpPr/>
            <p:nvPr/>
          </p:nvSpPr>
          <p:spPr>
            <a:xfrm>
              <a:off x="15848959" y="1431868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15817545" y="1400451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359821" y="649037"/>
                  </a:lnTo>
                  <a:lnTo>
                    <a:pt x="365245" y="650440"/>
                  </a:lnTo>
                  <a:lnTo>
                    <a:pt x="376093" y="650440"/>
                  </a:lnTo>
                  <a:lnTo>
                    <a:pt x="402081" y="619028"/>
                  </a:lnTo>
                  <a:lnTo>
                    <a:pt x="402081" y="564621"/>
                  </a:lnTo>
                  <a:lnTo>
                    <a:pt x="339256" y="564621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83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83" y="85829"/>
                  </a:moveTo>
                  <a:lnTo>
                    <a:pt x="62825" y="85829"/>
                  </a:lnTo>
                  <a:lnTo>
                    <a:pt x="339256" y="245427"/>
                  </a:lnTo>
                  <a:lnTo>
                    <a:pt x="339256" y="564621"/>
                  </a:lnTo>
                  <a:lnTo>
                    <a:pt x="402081" y="564621"/>
                  </a:lnTo>
                  <a:lnTo>
                    <a:pt x="402081" y="227291"/>
                  </a:lnTo>
                  <a:lnTo>
                    <a:pt x="400994" y="219094"/>
                  </a:lnTo>
                  <a:lnTo>
                    <a:pt x="397872" y="211585"/>
                  </a:lnTo>
                  <a:lnTo>
                    <a:pt x="392929" y="205127"/>
                  </a:lnTo>
                  <a:lnTo>
                    <a:pt x="386375" y="200088"/>
                  </a:lnTo>
                  <a:lnTo>
                    <a:pt x="188483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3" name="Google Shape;743;p18"/>
          <p:cNvGrpSpPr/>
          <p:nvPr/>
        </p:nvGrpSpPr>
        <p:grpSpPr>
          <a:xfrm>
            <a:off x="8330772" y="733401"/>
            <a:ext cx="465060" cy="407491"/>
            <a:chOff x="17674542" y="2138203"/>
            <a:chExt cx="1420032" cy="1238197"/>
          </a:xfrm>
        </p:grpSpPr>
        <p:sp>
          <p:nvSpPr>
            <p:cNvPr id="744" name="Google Shape;744;p18"/>
            <p:cNvSpPr/>
            <p:nvPr/>
          </p:nvSpPr>
          <p:spPr>
            <a:xfrm>
              <a:off x="17674542" y="213820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5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0" y="619038"/>
                  </a:lnTo>
                  <a:lnTo>
                    <a:pt x="25988" y="650451"/>
                  </a:lnTo>
                  <a:lnTo>
                    <a:pt x="36836" y="650451"/>
                  </a:lnTo>
                  <a:lnTo>
                    <a:pt x="42260" y="649048"/>
                  </a:lnTo>
                  <a:lnTo>
                    <a:pt x="188488" y="564621"/>
                  </a:lnTo>
                  <a:lnTo>
                    <a:pt x="62825" y="564621"/>
                  </a:lnTo>
                  <a:lnTo>
                    <a:pt x="62825" y="245427"/>
                  </a:lnTo>
                  <a:lnTo>
                    <a:pt x="339267" y="85829"/>
                  </a:lnTo>
                  <a:lnTo>
                    <a:pt x="402092" y="85829"/>
                  </a:lnTo>
                  <a:lnTo>
                    <a:pt x="402092" y="31423"/>
                  </a:lnTo>
                  <a:lnTo>
                    <a:pt x="378740" y="1052"/>
                  </a:lnTo>
                  <a:lnTo>
                    <a:pt x="370675" y="0"/>
                  </a:lnTo>
                  <a:close/>
                </a:path>
                <a:path extrusionOk="0" h="650875" w="402590">
                  <a:moveTo>
                    <a:pt x="402092" y="85829"/>
                  </a:moveTo>
                  <a:lnTo>
                    <a:pt x="339267" y="85829"/>
                  </a:lnTo>
                  <a:lnTo>
                    <a:pt x="339267" y="405024"/>
                  </a:lnTo>
                  <a:lnTo>
                    <a:pt x="62825" y="564621"/>
                  </a:lnTo>
                  <a:lnTo>
                    <a:pt x="188488" y="564621"/>
                  </a:lnTo>
                  <a:lnTo>
                    <a:pt x="386386" y="450363"/>
                  </a:lnTo>
                  <a:lnTo>
                    <a:pt x="392939" y="445323"/>
                  </a:lnTo>
                  <a:lnTo>
                    <a:pt x="397883" y="438866"/>
                  </a:lnTo>
                  <a:lnTo>
                    <a:pt x="401004" y="431356"/>
                  </a:lnTo>
                  <a:lnTo>
                    <a:pt x="402092" y="423159"/>
                  </a:lnTo>
                  <a:lnTo>
                    <a:pt x="402092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18"/>
            <p:cNvSpPr/>
            <p:nvPr/>
          </p:nvSpPr>
          <p:spPr>
            <a:xfrm>
              <a:off x="18045217" y="2169622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0" y="0"/>
                  </a:moveTo>
                  <a:lnTo>
                    <a:pt x="0" y="391736"/>
                  </a:lnTo>
                  <a:lnTo>
                    <a:pt x="1017770" y="979352"/>
                  </a:lnTo>
                  <a:lnTo>
                    <a:pt x="1017770" y="587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18013805" y="2138204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1038334" y="1040785"/>
                  </a:lnTo>
                  <a:lnTo>
                    <a:pt x="1043758" y="1042188"/>
                  </a:lnTo>
                  <a:lnTo>
                    <a:pt x="1054606" y="1042188"/>
                  </a:lnTo>
                  <a:lnTo>
                    <a:pt x="1080595" y="1010775"/>
                  </a:lnTo>
                  <a:lnTo>
                    <a:pt x="1080595" y="956358"/>
                  </a:lnTo>
                  <a:lnTo>
                    <a:pt x="1017770" y="956358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88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1042669" w="1080769">
                  <a:moveTo>
                    <a:pt x="188488" y="85829"/>
                  </a:moveTo>
                  <a:lnTo>
                    <a:pt x="62825" y="85829"/>
                  </a:lnTo>
                  <a:lnTo>
                    <a:pt x="1017770" y="637163"/>
                  </a:lnTo>
                  <a:lnTo>
                    <a:pt x="1017770" y="956358"/>
                  </a:lnTo>
                  <a:lnTo>
                    <a:pt x="1080595" y="956358"/>
                  </a:lnTo>
                  <a:lnTo>
                    <a:pt x="1080595" y="619028"/>
                  </a:lnTo>
                  <a:lnTo>
                    <a:pt x="1079507" y="610831"/>
                  </a:lnTo>
                  <a:lnTo>
                    <a:pt x="1076386" y="603321"/>
                  </a:lnTo>
                  <a:lnTo>
                    <a:pt x="1071442" y="596864"/>
                  </a:lnTo>
                  <a:lnTo>
                    <a:pt x="1064889" y="591824"/>
                  </a:lnTo>
                  <a:lnTo>
                    <a:pt x="188488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17705952" y="2561359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67" y="0"/>
                  </a:moveTo>
                  <a:lnTo>
                    <a:pt x="0" y="195878"/>
                  </a:lnTo>
                  <a:lnTo>
                    <a:pt x="1017780" y="783483"/>
                  </a:lnTo>
                  <a:lnTo>
                    <a:pt x="1357037" y="587615"/>
                  </a:lnTo>
                  <a:lnTo>
                    <a:pt x="339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17674542" y="2529946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370675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1087" y="235488"/>
                  </a:lnTo>
                  <a:lnTo>
                    <a:pt x="1038345" y="844906"/>
                  </a:lnTo>
                  <a:lnTo>
                    <a:pt x="1043769" y="846309"/>
                  </a:lnTo>
                  <a:lnTo>
                    <a:pt x="1054617" y="846309"/>
                  </a:lnTo>
                  <a:lnTo>
                    <a:pt x="1060041" y="844906"/>
                  </a:lnTo>
                  <a:lnTo>
                    <a:pt x="1174842" y="778625"/>
                  </a:lnTo>
                  <a:lnTo>
                    <a:pt x="1049193" y="778625"/>
                  </a:lnTo>
                  <a:lnTo>
                    <a:pt x="94237" y="227291"/>
                  </a:lnTo>
                  <a:lnTo>
                    <a:pt x="370679" y="67683"/>
                  </a:lnTo>
                  <a:lnTo>
                    <a:pt x="496326" y="67683"/>
                  </a:lnTo>
                  <a:lnTo>
                    <a:pt x="386386" y="4209"/>
                  </a:lnTo>
                  <a:lnTo>
                    <a:pt x="378740" y="1052"/>
                  </a:lnTo>
                  <a:lnTo>
                    <a:pt x="370675" y="0"/>
                  </a:lnTo>
                  <a:close/>
                </a:path>
                <a:path extrusionOk="0" h="846454" w="1419859">
                  <a:moveTo>
                    <a:pt x="496326" y="67683"/>
                  </a:moveTo>
                  <a:lnTo>
                    <a:pt x="370679" y="67683"/>
                  </a:lnTo>
                  <a:lnTo>
                    <a:pt x="1325624" y="619028"/>
                  </a:lnTo>
                  <a:lnTo>
                    <a:pt x="1049193" y="778625"/>
                  </a:lnTo>
                  <a:lnTo>
                    <a:pt x="1174842" y="778625"/>
                  </a:lnTo>
                  <a:lnTo>
                    <a:pt x="1404156" y="646231"/>
                  </a:lnTo>
                  <a:lnTo>
                    <a:pt x="1410709" y="641191"/>
                  </a:lnTo>
                  <a:lnTo>
                    <a:pt x="1415653" y="634734"/>
                  </a:lnTo>
                  <a:lnTo>
                    <a:pt x="1418774" y="627225"/>
                  </a:lnTo>
                  <a:lnTo>
                    <a:pt x="1419862" y="619028"/>
                  </a:lnTo>
                  <a:lnTo>
                    <a:pt x="1418774" y="610831"/>
                  </a:lnTo>
                  <a:lnTo>
                    <a:pt x="1415653" y="603321"/>
                  </a:lnTo>
                  <a:lnTo>
                    <a:pt x="1410709" y="596864"/>
                  </a:lnTo>
                  <a:lnTo>
                    <a:pt x="1404156" y="591824"/>
                  </a:lnTo>
                  <a:lnTo>
                    <a:pt x="496326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18"/>
          <p:cNvSpPr txBox="1"/>
          <p:nvPr>
            <p:ph idx="2" type="body"/>
          </p:nvPr>
        </p:nvSpPr>
        <p:spPr>
          <a:xfrm>
            <a:off x="4523750" y="1383075"/>
            <a:ext cx="36501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0" name="Google Shape;750;p18"/>
          <p:cNvSpPr txBox="1"/>
          <p:nvPr>
            <p:ph type="title"/>
          </p:nvPr>
        </p:nvSpPr>
        <p:spPr>
          <a:xfrm>
            <a:off x="452424" y="351725"/>
            <a:ext cx="7164759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18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2" name="Google Shape;75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32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7">
  <p:cSld name="Text 7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9"/>
          <p:cNvSpPr txBox="1"/>
          <p:nvPr>
            <p:ph idx="1" type="body"/>
          </p:nvPr>
        </p:nvSpPr>
        <p:spPr>
          <a:xfrm>
            <a:off x="6045125" y="1382575"/>
            <a:ext cx="2505600" cy="28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5" name="Google Shape;755;p19"/>
          <p:cNvSpPr txBox="1"/>
          <p:nvPr>
            <p:ph idx="2" type="body"/>
          </p:nvPr>
        </p:nvSpPr>
        <p:spPr>
          <a:xfrm>
            <a:off x="458200" y="1382575"/>
            <a:ext cx="2505600" cy="28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756" name="Google Shape;756;p19"/>
          <p:cNvGrpSpPr/>
          <p:nvPr/>
        </p:nvGrpSpPr>
        <p:grpSpPr>
          <a:xfrm>
            <a:off x="8338984" y="304062"/>
            <a:ext cx="465057" cy="405373"/>
            <a:chOff x="17846550" y="487291"/>
            <a:chExt cx="1420021" cy="1238537"/>
          </a:xfrm>
        </p:grpSpPr>
        <p:sp>
          <p:nvSpPr>
            <p:cNvPr id="757" name="Google Shape;757;p19"/>
            <p:cNvSpPr/>
            <p:nvPr/>
          </p:nvSpPr>
          <p:spPr>
            <a:xfrm>
              <a:off x="17877963" y="518702"/>
              <a:ext cx="1357630" cy="783590"/>
            </a:xfrm>
            <a:custGeom>
              <a:rect b="b" l="l" r="r" t="t"/>
              <a:pathLst>
                <a:path extrusionOk="0" h="783590" w="1357630">
                  <a:moveTo>
                    <a:pt x="1017770" y="0"/>
                  </a:moveTo>
                  <a:lnTo>
                    <a:pt x="0" y="587605"/>
                  </a:lnTo>
                  <a:lnTo>
                    <a:pt x="339256" y="783483"/>
                  </a:lnTo>
                  <a:lnTo>
                    <a:pt x="1357026" y="195868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17846550" y="487291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1049182" y="0"/>
                  </a:moveTo>
                  <a:lnTo>
                    <a:pt x="15706" y="591817"/>
                  </a:lnTo>
                  <a:lnTo>
                    <a:pt x="0" y="619020"/>
                  </a:lnTo>
                  <a:lnTo>
                    <a:pt x="1087" y="627217"/>
                  </a:lnTo>
                  <a:lnTo>
                    <a:pt x="359821" y="844908"/>
                  </a:lnTo>
                  <a:lnTo>
                    <a:pt x="365255" y="846311"/>
                  </a:lnTo>
                  <a:lnTo>
                    <a:pt x="376093" y="846311"/>
                  </a:lnTo>
                  <a:lnTo>
                    <a:pt x="381527" y="844908"/>
                  </a:lnTo>
                  <a:lnTo>
                    <a:pt x="496344" y="778617"/>
                  </a:lnTo>
                  <a:lnTo>
                    <a:pt x="370669" y="778617"/>
                  </a:lnTo>
                  <a:lnTo>
                    <a:pt x="94237" y="619020"/>
                  </a:lnTo>
                  <a:lnTo>
                    <a:pt x="1049182" y="67686"/>
                  </a:lnTo>
                  <a:lnTo>
                    <a:pt x="1174843" y="67686"/>
                  </a:lnTo>
                  <a:lnTo>
                    <a:pt x="1064889" y="4201"/>
                  </a:lnTo>
                  <a:lnTo>
                    <a:pt x="1057247" y="1050"/>
                  </a:lnTo>
                  <a:lnTo>
                    <a:pt x="1049182" y="0"/>
                  </a:lnTo>
                  <a:close/>
                </a:path>
                <a:path extrusionOk="0" h="846455" w="1419859">
                  <a:moveTo>
                    <a:pt x="1174843" y="67686"/>
                  </a:moveTo>
                  <a:lnTo>
                    <a:pt x="1049182" y="67686"/>
                  </a:lnTo>
                  <a:lnTo>
                    <a:pt x="1325614" y="227283"/>
                  </a:lnTo>
                  <a:lnTo>
                    <a:pt x="370669" y="778617"/>
                  </a:lnTo>
                  <a:lnTo>
                    <a:pt x="496344" y="778617"/>
                  </a:lnTo>
                  <a:lnTo>
                    <a:pt x="1404145" y="254487"/>
                  </a:lnTo>
                  <a:lnTo>
                    <a:pt x="1410694" y="249445"/>
                  </a:lnTo>
                  <a:lnTo>
                    <a:pt x="1415638" y="242986"/>
                  </a:lnTo>
                  <a:lnTo>
                    <a:pt x="1418762" y="235475"/>
                  </a:lnTo>
                  <a:lnTo>
                    <a:pt x="1419852" y="227283"/>
                  </a:lnTo>
                  <a:lnTo>
                    <a:pt x="1418762" y="219085"/>
                  </a:lnTo>
                  <a:lnTo>
                    <a:pt x="1415638" y="211573"/>
                  </a:lnTo>
                  <a:lnTo>
                    <a:pt x="1410694" y="205115"/>
                  </a:lnTo>
                  <a:lnTo>
                    <a:pt x="1404145" y="200080"/>
                  </a:lnTo>
                  <a:lnTo>
                    <a:pt x="1174843" y="676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18217219" y="714568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1017770" y="0"/>
                  </a:moveTo>
                  <a:lnTo>
                    <a:pt x="0" y="587615"/>
                  </a:lnTo>
                  <a:lnTo>
                    <a:pt x="0" y="979352"/>
                  </a:lnTo>
                  <a:lnTo>
                    <a:pt x="1017770" y="391747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18185802" y="683159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1049182" y="0"/>
                  </a:moveTo>
                  <a:lnTo>
                    <a:pt x="15716" y="591824"/>
                  </a:lnTo>
                  <a:lnTo>
                    <a:pt x="0" y="1010765"/>
                  </a:lnTo>
                  <a:lnTo>
                    <a:pt x="1086" y="1018961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2" y="956358"/>
                  </a:lnTo>
                  <a:lnTo>
                    <a:pt x="62825" y="956358"/>
                  </a:lnTo>
                  <a:lnTo>
                    <a:pt x="62835" y="637163"/>
                  </a:lnTo>
                  <a:lnTo>
                    <a:pt x="1017770" y="85819"/>
                  </a:lnTo>
                  <a:lnTo>
                    <a:pt x="1080595" y="85819"/>
                  </a:lnTo>
                  <a:lnTo>
                    <a:pt x="1080595" y="31412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1042669" w="1080769">
                  <a:moveTo>
                    <a:pt x="1080595" y="85819"/>
                  </a:moveTo>
                  <a:lnTo>
                    <a:pt x="1017770" y="85819"/>
                  </a:lnTo>
                  <a:lnTo>
                    <a:pt x="1017770" y="405013"/>
                  </a:lnTo>
                  <a:lnTo>
                    <a:pt x="62825" y="956358"/>
                  </a:lnTo>
                  <a:lnTo>
                    <a:pt x="188472" y="956358"/>
                  </a:lnTo>
                  <a:lnTo>
                    <a:pt x="1064889" y="450352"/>
                  </a:lnTo>
                  <a:lnTo>
                    <a:pt x="1080595" y="423149"/>
                  </a:lnTo>
                  <a:lnTo>
                    <a:pt x="108059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17877961" y="1106312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17846550" y="107490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2"/>
                  </a:lnTo>
                  <a:lnTo>
                    <a:pt x="0" y="31404"/>
                  </a:lnTo>
                  <a:lnTo>
                    <a:pt x="0" y="423152"/>
                  </a:lnTo>
                  <a:lnTo>
                    <a:pt x="359811" y="649029"/>
                  </a:lnTo>
                  <a:lnTo>
                    <a:pt x="365245" y="650433"/>
                  </a:lnTo>
                  <a:lnTo>
                    <a:pt x="376082" y="650433"/>
                  </a:lnTo>
                  <a:lnTo>
                    <a:pt x="402071" y="619020"/>
                  </a:lnTo>
                  <a:lnTo>
                    <a:pt x="402072" y="564613"/>
                  </a:lnTo>
                  <a:lnTo>
                    <a:pt x="339246" y="564613"/>
                  </a:lnTo>
                  <a:lnTo>
                    <a:pt x="62825" y="405016"/>
                  </a:lnTo>
                  <a:lnTo>
                    <a:pt x="62825" y="85821"/>
                  </a:lnTo>
                  <a:lnTo>
                    <a:pt x="188483" y="85821"/>
                  </a:lnTo>
                  <a:lnTo>
                    <a:pt x="47118" y="4201"/>
                  </a:lnTo>
                  <a:lnTo>
                    <a:pt x="39477" y="1050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83" y="85821"/>
                  </a:moveTo>
                  <a:lnTo>
                    <a:pt x="62825" y="85821"/>
                  </a:lnTo>
                  <a:lnTo>
                    <a:pt x="339256" y="245419"/>
                  </a:lnTo>
                  <a:lnTo>
                    <a:pt x="339246" y="564613"/>
                  </a:lnTo>
                  <a:lnTo>
                    <a:pt x="402072" y="564613"/>
                  </a:lnTo>
                  <a:lnTo>
                    <a:pt x="402081" y="227283"/>
                  </a:lnTo>
                  <a:lnTo>
                    <a:pt x="400995" y="219086"/>
                  </a:lnTo>
                  <a:lnTo>
                    <a:pt x="397876" y="211577"/>
                  </a:lnTo>
                  <a:lnTo>
                    <a:pt x="392933" y="205120"/>
                  </a:lnTo>
                  <a:lnTo>
                    <a:pt x="386375" y="200080"/>
                  </a:lnTo>
                  <a:lnTo>
                    <a:pt x="188483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3" name="Google Shape;763;p19"/>
          <p:cNvGrpSpPr/>
          <p:nvPr/>
        </p:nvGrpSpPr>
        <p:grpSpPr>
          <a:xfrm>
            <a:off x="7796942" y="564384"/>
            <a:ext cx="465168" cy="405377"/>
            <a:chOff x="16075438" y="1313513"/>
            <a:chExt cx="1420361" cy="1238550"/>
          </a:xfrm>
        </p:grpSpPr>
        <p:sp>
          <p:nvSpPr>
            <p:cNvPr id="764" name="Google Shape;764;p19"/>
            <p:cNvSpPr/>
            <p:nvPr/>
          </p:nvSpPr>
          <p:spPr>
            <a:xfrm>
              <a:off x="16106852" y="1344924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56" y="0"/>
                  </a:moveTo>
                  <a:lnTo>
                    <a:pt x="0" y="195878"/>
                  </a:lnTo>
                  <a:lnTo>
                    <a:pt x="1017770" y="783494"/>
                  </a:lnTo>
                  <a:lnTo>
                    <a:pt x="1357026" y="587615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16075438" y="1313513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370673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1087" y="235488"/>
                  </a:lnTo>
                  <a:lnTo>
                    <a:pt x="1038334" y="844906"/>
                  </a:lnTo>
                  <a:lnTo>
                    <a:pt x="1043769" y="846309"/>
                  </a:lnTo>
                  <a:lnTo>
                    <a:pt x="1054606" y="846309"/>
                  </a:lnTo>
                  <a:lnTo>
                    <a:pt x="1060030" y="844906"/>
                  </a:lnTo>
                  <a:lnTo>
                    <a:pt x="1174835" y="778625"/>
                  </a:lnTo>
                  <a:lnTo>
                    <a:pt x="1049182" y="778625"/>
                  </a:lnTo>
                  <a:lnTo>
                    <a:pt x="94237" y="227291"/>
                  </a:lnTo>
                  <a:lnTo>
                    <a:pt x="370669" y="67683"/>
                  </a:lnTo>
                  <a:lnTo>
                    <a:pt x="496316" y="67683"/>
                  </a:lnTo>
                  <a:lnTo>
                    <a:pt x="386375" y="4209"/>
                  </a:lnTo>
                  <a:lnTo>
                    <a:pt x="378738" y="1052"/>
                  </a:lnTo>
                  <a:lnTo>
                    <a:pt x="370673" y="0"/>
                  </a:lnTo>
                  <a:close/>
                </a:path>
                <a:path extrusionOk="0" h="846455" w="1419859">
                  <a:moveTo>
                    <a:pt x="496316" y="67683"/>
                  </a:moveTo>
                  <a:lnTo>
                    <a:pt x="370669" y="67683"/>
                  </a:lnTo>
                  <a:lnTo>
                    <a:pt x="1325624" y="619028"/>
                  </a:lnTo>
                  <a:lnTo>
                    <a:pt x="1049182" y="778625"/>
                  </a:lnTo>
                  <a:lnTo>
                    <a:pt x="1174835" y="778625"/>
                  </a:lnTo>
                  <a:lnTo>
                    <a:pt x="1404156" y="646231"/>
                  </a:lnTo>
                  <a:lnTo>
                    <a:pt x="1410705" y="641191"/>
                  </a:lnTo>
                  <a:lnTo>
                    <a:pt x="1415649" y="634734"/>
                  </a:lnTo>
                  <a:lnTo>
                    <a:pt x="1418773" y="627225"/>
                  </a:lnTo>
                  <a:lnTo>
                    <a:pt x="1419862" y="619028"/>
                  </a:lnTo>
                  <a:lnTo>
                    <a:pt x="1418773" y="610831"/>
                  </a:lnTo>
                  <a:lnTo>
                    <a:pt x="1415649" y="603321"/>
                  </a:lnTo>
                  <a:lnTo>
                    <a:pt x="1410705" y="596864"/>
                  </a:lnTo>
                  <a:lnTo>
                    <a:pt x="1404156" y="591824"/>
                  </a:lnTo>
                  <a:lnTo>
                    <a:pt x="496316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16106852" y="1540803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0" y="0"/>
                  </a:moveTo>
                  <a:lnTo>
                    <a:pt x="0" y="391736"/>
                  </a:lnTo>
                  <a:lnTo>
                    <a:pt x="1017770" y="979352"/>
                  </a:lnTo>
                  <a:lnTo>
                    <a:pt x="1017770" y="587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16075438" y="1509394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31412" y="0"/>
                  </a:moveTo>
                  <a:lnTo>
                    <a:pt x="1087" y="23216"/>
                  </a:lnTo>
                  <a:lnTo>
                    <a:pt x="0" y="31415"/>
                  </a:lnTo>
                  <a:lnTo>
                    <a:pt x="0" y="423152"/>
                  </a:lnTo>
                  <a:lnTo>
                    <a:pt x="1038334" y="1040777"/>
                  </a:lnTo>
                  <a:lnTo>
                    <a:pt x="1043769" y="1042169"/>
                  </a:lnTo>
                  <a:lnTo>
                    <a:pt x="1054606" y="1042169"/>
                  </a:lnTo>
                  <a:lnTo>
                    <a:pt x="1080595" y="1010757"/>
                  </a:lnTo>
                  <a:lnTo>
                    <a:pt x="1080595" y="956350"/>
                  </a:lnTo>
                  <a:lnTo>
                    <a:pt x="1017770" y="956350"/>
                  </a:lnTo>
                  <a:lnTo>
                    <a:pt x="62825" y="405016"/>
                  </a:lnTo>
                  <a:lnTo>
                    <a:pt x="62825" y="85821"/>
                  </a:lnTo>
                  <a:lnTo>
                    <a:pt x="188488" y="85821"/>
                  </a:lnTo>
                  <a:lnTo>
                    <a:pt x="47118" y="4201"/>
                  </a:lnTo>
                  <a:lnTo>
                    <a:pt x="39477" y="1050"/>
                  </a:lnTo>
                  <a:lnTo>
                    <a:pt x="31412" y="0"/>
                  </a:lnTo>
                  <a:close/>
                </a:path>
                <a:path extrusionOk="0" h="1042669" w="1080769">
                  <a:moveTo>
                    <a:pt x="188488" y="85821"/>
                  </a:moveTo>
                  <a:lnTo>
                    <a:pt x="62825" y="85821"/>
                  </a:lnTo>
                  <a:lnTo>
                    <a:pt x="1017770" y="637155"/>
                  </a:lnTo>
                  <a:lnTo>
                    <a:pt x="1017770" y="956350"/>
                  </a:lnTo>
                  <a:lnTo>
                    <a:pt x="1080595" y="956350"/>
                  </a:lnTo>
                  <a:lnTo>
                    <a:pt x="1080595" y="619020"/>
                  </a:lnTo>
                  <a:lnTo>
                    <a:pt x="1079507" y="610823"/>
                  </a:lnTo>
                  <a:lnTo>
                    <a:pt x="1076386" y="603314"/>
                  </a:lnTo>
                  <a:lnTo>
                    <a:pt x="1071442" y="596856"/>
                  </a:lnTo>
                  <a:lnTo>
                    <a:pt x="1064889" y="591817"/>
                  </a:lnTo>
                  <a:lnTo>
                    <a:pt x="188488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17124623" y="1932546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17093209" y="190113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3" y="0"/>
                  </a:moveTo>
                  <a:lnTo>
                    <a:pt x="15706" y="200080"/>
                  </a:lnTo>
                  <a:lnTo>
                    <a:pt x="0" y="227283"/>
                  </a:lnTo>
                  <a:lnTo>
                    <a:pt x="0" y="619020"/>
                  </a:lnTo>
                  <a:lnTo>
                    <a:pt x="25988" y="650433"/>
                  </a:lnTo>
                  <a:lnTo>
                    <a:pt x="36836" y="650433"/>
                  </a:lnTo>
                  <a:lnTo>
                    <a:pt x="42260" y="649029"/>
                  </a:lnTo>
                  <a:lnTo>
                    <a:pt x="188474" y="564613"/>
                  </a:lnTo>
                  <a:lnTo>
                    <a:pt x="62825" y="564613"/>
                  </a:lnTo>
                  <a:lnTo>
                    <a:pt x="62825" y="245419"/>
                  </a:lnTo>
                  <a:lnTo>
                    <a:pt x="339256" y="85821"/>
                  </a:lnTo>
                  <a:lnTo>
                    <a:pt x="402081" y="85821"/>
                  </a:lnTo>
                  <a:lnTo>
                    <a:pt x="402081" y="31415"/>
                  </a:lnTo>
                  <a:lnTo>
                    <a:pt x="378738" y="1050"/>
                  </a:lnTo>
                  <a:lnTo>
                    <a:pt x="370673" y="0"/>
                  </a:lnTo>
                  <a:close/>
                </a:path>
                <a:path extrusionOk="0" h="650875" w="402590">
                  <a:moveTo>
                    <a:pt x="402081" y="85821"/>
                  </a:moveTo>
                  <a:lnTo>
                    <a:pt x="339256" y="85821"/>
                  </a:lnTo>
                  <a:lnTo>
                    <a:pt x="339256" y="405016"/>
                  </a:lnTo>
                  <a:lnTo>
                    <a:pt x="62825" y="564613"/>
                  </a:lnTo>
                  <a:lnTo>
                    <a:pt x="188474" y="564613"/>
                  </a:lnTo>
                  <a:lnTo>
                    <a:pt x="386375" y="450355"/>
                  </a:lnTo>
                  <a:lnTo>
                    <a:pt x="392929" y="445315"/>
                  </a:lnTo>
                  <a:lnTo>
                    <a:pt x="397872" y="438858"/>
                  </a:lnTo>
                  <a:lnTo>
                    <a:pt x="400994" y="431348"/>
                  </a:lnTo>
                  <a:lnTo>
                    <a:pt x="402081" y="423152"/>
                  </a:lnTo>
                  <a:lnTo>
                    <a:pt x="402081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0" name="Google Shape;770;p19"/>
          <p:cNvGrpSpPr/>
          <p:nvPr/>
        </p:nvGrpSpPr>
        <p:grpSpPr>
          <a:xfrm>
            <a:off x="8620525" y="875377"/>
            <a:ext cx="242956" cy="277142"/>
            <a:chOff x="18355431" y="2280417"/>
            <a:chExt cx="741851" cy="846752"/>
          </a:xfrm>
        </p:grpSpPr>
        <p:sp>
          <p:nvSpPr>
            <p:cNvPr id="771" name="Google Shape;771;p19"/>
            <p:cNvSpPr/>
            <p:nvPr/>
          </p:nvSpPr>
          <p:spPr>
            <a:xfrm>
              <a:off x="18386848" y="2311830"/>
              <a:ext cx="678815" cy="783589"/>
            </a:xfrm>
            <a:custGeom>
              <a:rect b="b" l="l" r="r" t="t"/>
              <a:pathLst>
                <a:path extrusionOk="0" h="783589" w="678815">
                  <a:moveTo>
                    <a:pt x="339256" y="0"/>
                  </a:moveTo>
                  <a:lnTo>
                    <a:pt x="0" y="195878"/>
                  </a:lnTo>
                  <a:lnTo>
                    <a:pt x="0" y="587615"/>
                  </a:lnTo>
                  <a:lnTo>
                    <a:pt x="339256" y="783483"/>
                  </a:lnTo>
                  <a:lnTo>
                    <a:pt x="678513" y="587615"/>
                  </a:lnTo>
                  <a:lnTo>
                    <a:pt x="678513" y="19587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9"/>
            <p:cNvSpPr/>
            <p:nvPr/>
          </p:nvSpPr>
          <p:spPr>
            <a:xfrm>
              <a:off x="18355431" y="2280417"/>
              <a:ext cx="741680" cy="846455"/>
            </a:xfrm>
            <a:custGeom>
              <a:rect b="b" l="l" r="r" t="t"/>
              <a:pathLst>
                <a:path extrusionOk="0" h="846455" w="741680">
                  <a:moveTo>
                    <a:pt x="370673" y="0"/>
                  </a:moveTo>
                  <a:lnTo>
                    <a:pt x="15706" y="200085"/>
                  </a:lnTo>
                  <a:lnTo>
                    <a:pt x="0" y="227288"/>
                  </a:lnTo>
                  <a:lnTo>
                    <a:pt x="0" y="619025"/>
                  </a:lnTo>
                  <a:lnTo>
                    <a:pt x="359821" y="844914"/>
                  </a:lnTo>
                  <a:lnTo>
                    <a:pt x="365255" y="846306"/>
                  </a:lnTo>
                  <a:lnTo>
                    <a:pt x="376093" y="846306"/>
                  </a:lnTo>
                  <a:lnTo>
                    <a:pt x="381527" y="844914"/>
                  </a:lnTo>
                  <a:lnTo>
                    <a:pt x="496323" y="778633"/>
                  </a:lnTo>
                  <a:lnTo>
                    <a:pt x="370669" y="778633"/>
                  </a:lnTo>
                  <a:lnTo>
                    <a:pt x="62825" y="600890"/>
                  </a:lnTo>
                  <a:lnTo>
                    <a:pt x="62825" y="245424"/>
                  </a:lnTo>
                  <a:lnTo>
                    <a:pt x="370669" y="67691"/>
                  </a:lnTo>
                  <a:lnTo>
                    <a:pt x="496321" y="67691"/>
                  </a:lnTo>
                  <a:lnTo>
                    <a:pt x="386375" y="4217"/>
                  </a:lnTo>
                  <a:lnTo>
                    <a:pt x="378738" y="1054"/>
                  </a:lnTo>
                  <a:lnTo>
                    <a:pt x="370673" y="0"/>
                  </a:lnTo>
                  <a:close/>
                </a:path>
                <a:path extrusionOk="0" h="846455" w="741680">
                  <a:moveTo>
                    <a:pt x="496321" y="67691"/>
                  </a:moveTo>
                  <a:lnTo>
                    <a:pt x="370669" y="67691"/>
                  </a:lnTo>
                  <a:lnTo>
                    <a:pt x="678523" y="245424"/>
                  </a:lnTo>
                  <a:lnTo>
                    <a:pt x="678523" y="600890"/>
                  </a:lnTo>
                  <a:lnTo>
                    <a:pt x="370669" y="778633"/>
                  </a:lnTo>
                  <a:lnTo>
                    <a:pt x="496323" y="778633"/>
                  </a:lnTo>
                  <a:lnTo>
                    <a:pt x="725642" y="646229"/>
                  </a:lnTo>
                  <a:lnTo>
                    <a:pt x="741349" y="619025"/>
                  </a:lnTo>
                  <a:lnTo>
                    <a:pt x="741349" y="227288"/>
                  </a:lnTo>
                  <a:lnTo>
                    <a:pt x="740261" y="219092"/>
                  </a:lnTo>
                  <a:lnTo>
                    <a:pt x="737139" y="211582"/>
                  </a:lnTo>
                  <a:lnTo>
                    <a:pt x="732196" y="205125"/>
                  </a:lnTo>
                  <a:lnTo>
                    <a:pt x="725642" y="200085"/>
                  </a:lnTo>
                  <a:lnTo>
                    <a:pt x="496321" y="676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9"/>
            <p:cNvSpPr/>
            <p:nvPr/>
          </p:nvSpPr>
          <p:spPr>
            <a:xfrm>
              <a:off x="18386847" y="2507703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9"/>
            <p:cNvSpPr/>
            <p:nvPr/>
          </p:nvSpPr>
          <p:spPr>
            <a:xfrm>
              <a:off x="18355431" y="2476294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5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9"/>
            <p:cNvSpPr/>
            <p:nvPr/>
          </p:nvSpPr>
          <p:spPr>
            <a:xfrm>
              <a:off x="18726105" y="2507707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9"/>
            <p:cNvSpPr/>
            <p:nvPr/>
          </p:nvSpPr>
          <p:spPr>
            <a:xfrm>
              <a:off x="18694692" y="247629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3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28"/>
                  </a:lnTo>
                  <a:lnTo>
                    <a:pt x="25988" y="650440"/>
                  </a:lnTo>
                  <a:lnTo>
                    <a:pt x="36836" y="650440"/>
                  </a:lnTo>
                  <a:lnTo>
                    <a:pt x="42260" y="649037"/>
                  </a:lnTo>
                  <a:lnTo>
                    <a:pt x="18848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8" y="1052"/>
                  </a:lnTo>
                  <a:lnTo>
                    <a:pt x="370673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8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7" name="Google Shape;777;p19"/>
          <p:cNvSpPr txBox="1"/>
          <p:nvPr>
            <p:ph idx="3" type="body"/>
          </p:nvPr>
        </p:nvSpPr>
        <p:spPr>
          <a:xfrm>
            <a:off x="3248775" y="1382575"/>
            <a:ext cx="2505600" cy="28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78" name="Google Shape;778;p19"/>
          <p:cNvSpPr txBox="1"/>
          <p:nvPr>
            <p:ph type="title"/>
          </p:nvPr>
        </p:nvSpPr>
        <p:spPr>
          <a:xfrm>
            <a:off x="452425" y="351725"/>
            <a:ext cx="7156374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9" name="Google Shape;779;p19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0" name="Google Shape;78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32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Visual 1">
  <p:cSld name="Text and Visual 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0"/>
          <p:cNvSpPr txBox="1"/>
          <p:nvPr>
            <p:ph type="title"/>
          </p:nvPr>
        </p:nvSpPr>
        <p:spPr>
          <a:xfrm>
            <a:off x="452425" y="302297"/>
            <a:ext cx="4203416" cy="6894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20"/>
          <p:cNvSpPr/>
          <p:nvPr/>
        </p:nvSpPr>
        <p:spPr>
          <a:xfrm>
            <a:off x="461962" y="1045167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20"/>
          <p:cNvSpPr txBox="1"/>
          <p:nvPr>
            <p:ph idx="1" type="body"/>
          </p:nvPr>
        </p:nvSpPr>
        <p:spPr>
          <a:xfrm>
            <a:off x="452425" y="1518625"/>
            <a:ext cx="34173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785" name="Google Shape;785;p20"/>
          <p:cNvGrpSpPr/>
          <p:nvPr/>
        </p:nvGrpSpPr>
        <p:grpSpPr>
          <a:xfrm flipH="1" rot="10800000">
            <a:off x="8179601" y="291779"/>
            <a:ext cx="265905" cy="307434"/>
            <a:chOff x="11814819" y="4804083"/>
            <a:chExt cx="433070" cy="494664"/>
          </a:xfrm>
        </p:grpSpPr>
        <p:sp>
          <p:nvSpPr>
            <p:cNvPr id="786" name="Google Shape;786;p20"/>
            <p:cNvSpPr/>
            <p:nvPr/>
          </p:nvSpPr>
          <p:spPr>
            <a:xfrm>
              <a:off x="11833147" y="4823224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11814819" y="4804083"/>
              <a:ext cx="433070" cy="494664"/>
            </a:xfrm>
            <a:custGeom>
              <a:rect b="b" l="l" r="r" t="t"/>
              <a:pathLst>
                <a:path extrusionOk="0" h="494664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99" y="493681"/>
                  </a:lnTo>
                  <a:lnTo>
                    <a:pt x="213072" y="494498"/>
                  </a:lnTo>
                  <a:lnTo>
                    <a:pt x="219385" y="494498"/>
                  </a:lnTo>
                  <a:lnTo>
                    <a:pt x="222558" y="493681"/>
                  </a:lnTo>
                  <a:lnTo>
                    <a:pt x="289533" y="455012"/>
                  </a:lnTo>
                  <a:lnTo>
                    <a:pt x="216223" y="455012"/>
                  </a:lnTo>
                  <a:lnTo>
                    <a:pt x="36648" y="351340"/>
                  </a:lnTo>
                  <a:lnTo>
                    <a:pt x="36648" y="143974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4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74"/>
                  </a:lnTo>
                  <a:lnTo>
                    <a:pt x="395809" y="351340"/>
                  </a:lnTo>
                  <a:lnTo>
                    <a:pt x="216223" y="455012"/>
                  </a:lnTo>
                  <a:lnTo>
                    <a:pt x="289533" y="455012"/>
                  </a:lnTo>
                  <a:lnTo>
                    <a:pt x="428960" y="374512"/>
                  </a:lnTo>
                  <a:lnTo>
                    <a:pt x="432458" y="368459"/>
                  </a:lnTo>
                  <a:lnTo>
                    <a:pt x="432458" y="126854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11833147" y="4937484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11814819" y="4918341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59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209899" y="379423"/>
                  </a:lnTo>
                  <a:lnTo>
                    <a:pt x="213072" y="380239"/>
                  </a:lnTo>
                  <a:lnTo>
                    <a:pt x="219385" y="380239"/>
                  </a:lnTo>
                  <a:lnTo>
                    <a:pt x="222558" y="379423"/>
                  </a:lnTo>
                  <a:lnTo>
                    <a:pt x="231050" y="374512"/>
                  </a:lnTo>
                  <a:lnTo>
                    <a:pt x="234547" y="368459"/>
                  </a:lnTo>
                  <a:lnTo>
                    <a:pt x="234547" y="330178"/>
                  </a:lnTo>
                  <a:lnTo>
                    <a:pt x="197899" y="330178"/>
                  </a:lnTo>
                  <a:lnTo>
                    <a:pt x="36648" y="237081"/>
                  </a:lnTo>
                  <a:lnTo>
                    <a:pt x="36648" y="50878"/>
                  </a:lnTo>
                  <a:lnTo>
                    <a:pt x="109941" y="50878"/>
                  </a:lnTo>
                  <a:lnTo>
                    <a:pt x="21821" y="0"/>
                  </a:lnTo>
                  <a:close/>
                </a:path>
                <a:path extrusionOk="0" h="380364" w="234950">
                  <a:moveTo>
                    <a:pt x="109941" y="50878"/>
                  </a:moveTo>
                  <a:lnTo>
                    <a:pt x="36648" y="50878"/>
                  </a:lnTo>
                  <a:lnTo>
                    <a:pt x="197899" y="143974"/>
                  </a:lnTo>
                  <a:lnTo>
                    <a:pt x="197899" y="330178"/>
                  </a:lnTo>
                  <a:lnTo>
                    <a:pt x="234547" y="330178"/>
                  </a:lnTo>
                  <a:lnTo>
                    <a:pt x="234547" y="126854"/>
                  </a:lnTo>
                  <a:lnTo>
                    <a:pt x="231050" y="120802"/>
                  </a:lnTo>
                  <a:lnTo>
                    <a:pt x="109941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12031047" y="493748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12012723" y="4918345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8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4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67"/>
                  </a:lnTo>
                  <a:lnTo>
                    <a:pt x="109948" y="330167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p20"/>
          <p:cNvGrpSpPr/>
          <p:nvPr/>
        </p:nvGrpSpPr>
        <p:grpSpPr>
          <a:xfrm flipH="1" rot="10800000">
            <a:off x="7377450" y="350974"/>
            <a:ext cx="508806" cy="443116"/>
            <a:chOff x="10297594" y="731834"/>
            <a:chExt cx="828675" cy="723218"/>
          </a:xfrm>
        </p:grpSpPr>
        <p:sp>
          <p:nvSpPr>
            <p:cNvPr id="793" name="Google Shape;793;p20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0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0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9" name="Google Shape;799;p20"/>
          <p:cNvGrpSpPr/>
          <p:nvPr/>
        </p:nvGrpSpPr>
        <p:grpSpPr>
          <a:xfrm>
            <a:off x="5763372" y="4364658"/>
            <a:ext cx="508806" cy="443118"/>
            <a:chOff x="8978262" y="6009158"/>
            <a:chExt cx="828675" cy="723221"/>
          </a:xfrm>
        </p:grpSpPr>
        <p:sp>
          <p:nvSpPr>
            <p:cNvPr id="800" name="Google Shape;800;p20"/>
            <p:cNvSpPr/>
            <p:nvPr/>
          </p:nvSpPr>
          <p:spPr>
            <a:xfrm>
              <a:off x="8996584" y="6028300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593699" y="0"/>
                  </a:moveTo>
                  <a:lnTo>
                    <a:pt x="0" y="342774"/>
                  </a:lnTo>
                  <a:lnTo>
                    <a:pt x="197899" y="457033"/>
                  </a:lnTo>
                  <a:lnTo>
                    <a:pt x="791598" y="114258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20"/>
            <p:cNvSpPr/>
            <p:nvPr/>
          </p:nvSpPr>
          <p:spPr>
            <a:xfrm>
              <a:off x="8978262" y="6009158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88" y="493681"/>
                  </a:lnTo>
                  <a:lnTo>
                    <a:pt x="213061" y="494498"/>
                  </a:lnTo>
                  <a:lnTo>
                    <a:pt x="219375" y="494498"/>
                  </a:lnTo>
                  <a:lnTo>
                    <a:pt x="222548" y="493681"/>
                  </a:lnTo>
                  <a:lnTo>
                    <a:pt x="289505" y="455022"/>
                  </a:lnTo>
                  <a:lnTo>
                    <a:pt x="216213" y="455022"/>
                  </a:lnTo>
                  <a:lnTo>
                    <a:pt x="54972" y="361915"/>
                  </a:lnTo>
                  <a:lnTo>
                    <a:pt x="612023" y="40291"/>
                  </a:lnTo>
                  <a:lnTo>
                    <a:pt x="685305" y="40291"/>
                  </a:lnTo>
                  <a:lnTo>
                    <a:pt x="615520" y="0"/>
                  </a:lnTo>
                  <a:close/>
                </a:path>
                <a:path extrusionOk="0" h="494665" w="828675">
                  <a:moveTo>
                    <a:pt x="685305" y="40291"/>
                  </a:moveTo>
                  <a:lnTo>
                    <a:pt x="612023" y="40291"/>
                  </a:lnTo>
                  <a:lnTo>
                    <a:pt x="773274" y="133399"/>
                  </a:lnTo>
                  <a:lnTo>
                    <a:pt x="216213" y="455022"/>
                  </a:lnTo>
                  <a:lnTo>
                    <a:pt x="289505" y="455022"/>
                  </a:lnTo>
                  <a:lnTo>
                    <a:pt x="824749" y="145995"/>
                  </a:lnTo>
                  <a:lnTo>
                    <a:pt x="828247" y="139943"/>
                  </a:lnTo>
                  <a:lnTo>
                    <a:pt x="828247" y="126854"/>
                  </a:lnTo>
                  <a:lnTo>
                    <a:pt x="824749" y="120802"/>
                  </a:lnTo>
                  <a:lnTo>
                    <a:pt x="685305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9194484" y="6142556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593699" y="0"/>
                  </a:moveTo>
                  <a:lnTo>
                    <a:pt x="0" y="342774"/>
                  </a:lnTo>
                  <a:lnTo>
                    <a:pt x="0" y="571291"/>
                  </a:lnTo>
                  <a:lnTo>
                    <a:pt x="593699" y="228516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9176156" y="6123414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596976"/>
                  </a:lnTo>
                  <a:lnTo>
                    <a:pt x="3497" y="603039"/>
                  </a:lnTo>
                  <a:lnTo>
                    <a:pt x="11999" y="607939"/>
                  </a:lnTo>
                  <a:lnTo>
                    <a:pt x="15161" y="608756"/>
                  </a:lnTo>
                  <a:lnTo>
                    <a:pt x="21486" y="608756"/>
                  </a:lnTo>
                  <a:lnTo>
                    <a:pt x="24648" y="607939"/>
                  </a:lnTo>
                  <a:lnTo>
                    <a:pt x="109941" y="558695"/>
                  </a:lnTo>
                  <a:lnTo>
                    <a:pt x="36648" y="558695"/>
                  </a:lnTo>
                  <a:lnTo>
                    <a:pt x="36648" y="372501"/>
                  </a:lnTo>
                  <a:lnTo>
                    <a:pt x="593699" y="50878"/>
                  </a:lnTo>
                  <a:lnTo>
                    <a:pt x="630347" y="50878"/>
                  </a:lnTo>
                  <a:lnTo>
                    <a:pt x="630347" y="12596"/>
                  </a:lnTo>
                  <a:lnTo>
                    <a:pt x="626850" y="6544"/>
                  </a:lnTo>
                  <a:lnTo>
                    <a:pt x="615520" y="0"/>
                  </a:lnTo>
                  <a:close/>
                </a:path>
                <a:path extrusionOk="0" h="608965" w="630554">
                  <a:moveTo>
                    <a:pt x="630347" y="50878"/>
                  </a:moveTo>
                  <a:lnTo>
                    <a:pt x="593699" y="50878"/>
                  </a:lnTo>
                  <a:lnTo>
                    <a:pt x="593699" y="237071"/>
                  </a:lnTo>
                  <a:lnTo>
                    <a:pt x="36648" y="558695"/>
                  </a:lnTo>
                  <a:lnTo>
                    <a:pt x="109941" y="558695"/>
                  </a:lnTo>
                  <a:lnTo>
                    <a:pt x="626850" y="260253"/>
                  </a:lnTo>
                  <a:lnTo>
                    <a:pt x="630347" y="254201"/>
                  </a:lnTo>
                  <a:lnTo>
                    <a:pt x="6303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8996584" y="637107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8978262" y="6351927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12"/>
                  </a:lnTo>
                  <a:lnTo>
                    <a:pt x="3497" y="260264"/>
                  </a:lnTo>
                  <a:lnTo>
                    <a:pt x="209888" y="379433"/>
                  </a:lnTo>
                  <a:lnTo>
                    <a:pt x="213061" y="380250"/>
                  </a:lnTo>
                  <a:lnTo>
                    <a:pt x="219375" y="380250"/>
                  </a:lnTo>
                  <a:lnTo>
                    <a:pt x="222548" y="379433"/>
                  </a:lnTo>
                  <a:lnTo>
                    <a:pt x="231040" y="374522"/>
                  </a:lnTo>
                  <a:lnTo>
                    <a:pt x="234537" y="368470"/>
                  </a:lnTo>
                  <a:lnTo>
                    <a:pt x="234537" y="330188"/>
                  </a:lnTo>
                  <a:lnTo>
                    <a:pt x="197889" y="330188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47" y="50888"/>
                  </a:lnTo>
                  <a:lnTo>
                    <a:pt x="21821" y="0"/>
                  </a:lnTo>
                  <a:close/>
                </a:path>
                <a:path extrusionOk="0" h="380365" w="234950">
                  <a:moveTo>
                    <a:pt x="109947" y="50888"/>
                  </a:moveTo>
                  <a:lnTo>
                    <a:pt x="36648" y="50888"/>
                  </a:lnTo>
                  <a:lnTo>
                    <a:pt x="197889" y="143985"/>
                  </a:lnTo>
                  <a:lnTo>
                    <a:pt x="197889" y="330188"/>
                  </a:lnTo>
                  <a:lnTo>
                    <a:pt x="234537" y="330188"/>
                  </a:lnTo>
                  <a:lnTo>
                    <a:pt x="234537" y="126865"/>
                  </a:lnTo>
                  <a:lnTo>
                    <a:pt x="231040" y="120813"/>
                  </a:lnTo>
                  <a:lnTo>
                    <a:pt x="109947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p20"/>
          <p:cNvGrpSpPr/>
          <p:nvPr/>
        </p:nvGrpSpPr>
        <p:grpSpPr>
          <a:xfrm>
            <a:off x="5283751" y="4364761"/>
            <a:ext cx="265905" cy="307434"/>
            <a:chOff x="11814819" y="4804083"/>
            <a:chExt cx="433070" cy="494664"/>
          </a:xfrm>
        </p:grpSpPr>
        <p:sp>
          <p:nvSpPr>
            <p:cNvPr id="807" name="Google Shape;807;p20"/>
            <p:cNvSpPr/>
            <p:nvPr/>
          </p:nvSpPr>
          <p:spPr>
            <a:xfrm>
              <a:off x="11833147" y="4823224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11814819" y="4804083"/>
              <a:ext cx="433070" cy="494664"/>
            </a:xfrm>
            <a:custGeom>
              <a:rect b="b" l="l" r="r" t="t"/>
              <a:pathLst>
                <a:path extrusionOk="0" h="494664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99" y="493681"/>
                  </a:lnTo>
                  <a:lnTo>
                    <a:pt x="213072" y="494498"/>
                  </a:lnTo>
                  <a:lnTo>
                    <a:pt x="219385" y="494498"/>
                  </a:lnTo>
                  <a:lnTo>
                    <a:pt x="222558" y="493681"/>
                  </a:lnTo>
                  <a:lnTo>
                    <a:pt x="289533" y="455012"/>
                  </a:lnTo>
                  <a:lnTo>
                    <a:pt x="216223" y="455012"/>
                  </a:lnTo>
                  <a:lnTo>
                    <a:pt x="36648" y="351340"/>
                  </a:lnTo>
                  <a:lnTo>
                    <a:pt x="36648" y="143974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4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74"/>
                  </a:lnTo>
                  <a:lnTo>
                    <a:pt x="395809" y="351340"/>
                  </a:lnTo>
                  <a:lnTo>
                    <a:pt x="216223" y="455012"/>
                  </a:lnTo>
                  <a:lnTo>
                    <a:pt x="289533" y="455012"/>
                  </a:lnTo>
                  <a:lnTo>
                    <a:pt x="428960" y="374512"/>
                  </a:lnTo>
                  <a:lnTo>
                    <a:pt x="432458" y="368459"/>
                  </a:lnTo>
                  <a:lnTo>
                    <a:pt x="432458" y="126854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11833147" y="4937484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11814819" y="4918341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59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209899" y="379423"/>
                  </a:lnTo>
                  <a:lnTo>
                    <a:pt x="213072" y="380239"/>
                  </a:lnTo>
                  <a:lnTo>
                    <a:pt x="219385" y="380239"/>
                  </a:lnTo>
                  <a:lnTo>
                    <a:pt x="222558" y="379423"/>
                  </a:lnTo>
                  <a:lnTo>
                    <a:pt x="231050" y="374512"/>
                  </a:lnTo>
                  <a:lnTo>
                    <a:pt x="234547" y="368459"/>
                  </a:lnTo>
                  <a:lnTo>
                    <a:pt x="234547" y="330178"/>
                  </a:lnTo>
                  <a:lnTo>
                    <a:pt x="197899" y="330178"/>
                  </a:lnTo>
                  <a:lnTo>
                    <a:pt x="36648" y="237081"/>
                  </a:lnTo>
                  <a:lnTo>
                    <a:pt x="36648" y="50878"/>
                  </a:lnTo>
                  <a:lnTo>
                    <a:pt x="109941" y="50878"/>
                  </a:lnTo>
                  <a:lnTo>
                    <a:pt x="21821" y="0"/>
                  </a:lnTo>
                  <a:close/>
                </a:path>
                <a:path extrusionOk="0" h="380364" w="234950">
                  <a:moveTo>
                    <a:pt x="109941" y="50878"/>
                  </a:moveTo>
                  <a:lnTo>
                    <a:pt x="36648" y="50878"/>
                  </a:lnTo>
                  <a:lnTo>
                    <a:pt x="197899" y="143974"/>
                  </a:lnTo>
                  <a:lnTo>
                    <a:pt x="197899" y="330178"/>
                  </a:lnTo>
                  <a:lnTo>
                    <a:pt x="234547" y="330178"/>
                  </a:lnTo>
                  <a:lnTo>
                    <a:pt x="234547" y="126854"/>
                  </a:lnTo>
                  <a:lnTo>
                    <a:pt x="231050" y="120802"/>
                  </a:lnTo>
                  <a:lnTo>
                    <a:pt x="109941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12031047" y="493748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12012723" y="4918345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8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4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67"/>
                  </a:lnTo>
                  <a:lnTo>
                    <a:pt x="109948" y="330167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Title Blue with Blocks">
  <p:cSld name="+ Cover Title blue w blocks">
    <p:bg>
      <p:bgPr>
        <a:solidFill>
          <a:schemeClr val="accen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46650" y="2676750"/>
            <a:ext cx="45648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roxima Nova"/>
              <a:buNone/>
              <a:defRPr b="1" i="0" sz="4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446650" y="3732650"/>
            <a:ext cx="4564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4" name="Google Shape;14;p3"/>
          <p:cNvGrpSpPr/>
          <p:nvPr/>
        </p:nvGrpSpPr>
        <p:grpSpPr>
          <a:xfrm>
            <a:off x="6671826" y="451977"/>
            <a:ext cx="1322528" cy="1510008"/>
            <a:chOff x="14544223" y="658793"/>
            <a:chExt cx="3060700" cy="3493771"/>
          </a:xfrm>
        </p:grpSpPr>
        <p:sp>
          <p:nvSpPr>
            <p:cNvPr id="15" name="Google Shape;15;p3"/>
            <p:cNvSpPr/>
            <p:nvPr/>
          </p:nvSpPr>
          <p:spPr>
            <a:xfrm>
              <a:off x="14673895" y="788465"/>
              <a:ext cx="2800984" cy="3234690"/>
            </a:xfrm>
            <a:custGeom>
              <a:rect b="b" l="l" r="r" t="t"/>
              <a:pathLst>
                <a:path extrusionOk="0" h="3234690" w="2800984">
                  <a:moveTo>
                    <a:pt x="1400470" y="0"/>
                  </a:moveTo>
                  <a:lnTo>
                    <a:pt x="0" y="808561"/>
                  </a:lnTo>
                  <a:lnTo>
                    <a:pt x="0" y="2425685"/>
                  </a:lnTo>
                  <a:lnTo>
                    <a:pt x="1400470" y="3234247"/>
                  </a:lnTo>
                  <a:lnTo>
                    <a:pt x="2800940" y="2425685"/>
                  </a:lnTo>
                  <a:lnTo>
                    <a:pt x="2800940" y="808561"/>
                  </a:lnTo>
                  <a:lnTo>
                    <a:pt x="1400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14544223" y="658794"/>
              <a:ext cx="3060700" cy="3493770"/>
            </a:xfrm>
            <a:custGeom>
              <a:rect b="b" l="l" r="r" t="t"/>
              <a:pathLst>
                <a:path extrusionOk="0" h="3493770" w="3060700">
                  <a:moveTo>
                    <a:pt x="1530141" y="0"/>
                  </a:moveTo>
                  <a:lnTo>
                    <a:pt x="1465306" y="17371"/>
                  </a:lnTo>
                  <a:lnTo>
                    <a:pt x="64835" y="825932"/>
                  </a:lnTo>
                  <a:lnTo>
                    <a:pt x="17371" y="873393"/>
                  </a:lnTo>
                  <a:lnTo>
                    <a:pt x="0" y="938233"/>
                  </a:lnTo>
                  <a:lnTo>
                    <a:pt x="0" y="2555356"/>
                  </a:lnTo>
                  <a:lnTo>
                    <a:pt x="17371" y="2620192"/>
                  </a:lnTo>
                  <a:lnTo>
                    <a:pt x="64835" y="2667656"/>
                  </a:lnTo>
                  <a:lnTo>
                    <a:pt x="1465306" y="3476218"/>
                  </a:lnTo>
                  <a:lnTo>
                    <a:pt x="1513388" y="3492504"/>
                  </a:lnTo>
                  <a:lnTo>
                    <a:pt x="1530141" y="3493589"/>
                  </a:lnTo>
                  <a:lnTo>
                    <a:pt x="1546895" y="3492504"/>
                  </a:lnTo>
                  <a:lnTo>
                    <a:pt x="1563431" y="3489247"/>
                  </a:lnTo>
                  <a:lnTo>
                    <a:pt x="1579531" y="3483818"/>
                  </a:lnTo>
                  <a:lnTo>
                    <a:pt x="1594977" y="3476218"/>
                  </a:lnTo>
                  <a:lnTo>
                    <a:pt x="2048833" y="3214184"/>
                  </a:lnTo>
                  <a:lnTo>
                    <a:pt x="1530141" y="3214184"/>
                  </a:lnTo>
                  <a:lnTo>
                    <a:pt x="259342" y="2480489"/>
                  </a:lnTo>
                  <a:lnTo>
                    <a:pt x="259342" y="1013100"/>
                  </a:lnTo>
                  <a:lnTo>
                    <a:pt x="1530141" y="279405"/>
                  </a:lnTo>
                  <a:lnTo>
                    <a:pt x="2048833" y="279405"/>
                  </a:lnTo>
                  <a:lnTo>
                    <a:pt x="1594977" y="17371"/>
                  </a:lnTo>
                  <a:lnTo>
                    <a:pt x="1563431" y="4342"/>
                  </a:lnTo>
                  <a:lnTo>
                    <a:pt x="1530141" y="0"/>
                  </a:lnTo>
                  <a:close/>
                </a:path>
                <a:path extrusionOk="0" h="3493770" w="3060700">
                  <a:moveTo>
                    <a:pt x="2048833" y="279405"/>
                  </a:moveTo>
                  <a:lnTo>
                    <a:pt x="1530141" y="279405"/>
                  </a:lnTo>
                  <a:lnTo>
                    <a:pt x="2800930" y="1013100"/>
                  </a:lnTo>
                  <a:lnTo>
                    <a:pt x="2800930" y="2480489"/>
                  </a:lnTo>
                  <a:lnTo>
                    <a:pt x="1530141" y="3214184"/>
                  </a:lnTo>
                  <a:lnTo>
                    <a:pt x="2048833" y="3214184"/>
                  </a:lnTo>
                  <a:lnTo>
                    <a:pt x="2995448" y="2667656"/>
                  </a:lnTo>
                  <a:lnTo>
                    <a:pt x="3042908" y="2620192"/>
                  </a:lnTo>
                  <a:lnTo>
                    <a:pt x="3060283" y="2555356"/>
                  </a:lnTo>
                  <a:lnTo>
                    <a:pt x="3060283" y="938233"/>
                  </a:lnTo>
                  <a:lnTo>
                    <a:pt x="3055794" y="904396"/>
                  </a:lnTo>
                  <a:lnTo>
                    <a:pt x="3042908" y="873393"/>
                  </a:lnTo>
                  <a:lnTo>
                    <a:pt x="3022501" y="846735"/>
                  </a:lnTo>
                  <a:lnTo>
                    <a:pt x="2995448" y="825932"/>
                  </a:lnTo>
                  <a:lnTo>
                    <a:pt x="2048833" y="279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6074364" y="788463"/>
              <a:ext cx="1400809" cy="2425700"/>
            </a:xfrm>
            <a:custGeom>
              <a:rect b="b" l="l" r="r" t="t"/>
              <a:pathLst>
                <a:path extrusionOk="0" h="2425700" w="1400809">
                  <a:moveTo>
                    <a:pt x="0" y="0"/>
                  </a:moveTo>
                  <a:lnTo>
                    <a:pt x="0" y="1617123"/>
                  </a:lnTo>
                  <a:lnTo>
                    <a:pt x="1400470" y="2425685"/>
                  </a:lnTo>
                  <a:lnTo>
                    <a:pt x="1400470" y="808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5944697" y="658794"/>
              <a:ext cx="1659890" cy="2685415"/>
            </a:xfrm>
            <a:custGeom>
              <a:rect b="b" l="l" r="r" t="t"/>
              <a:pathLst>
                <a:path extrusionOk="0" h="2685415" w="1659890">
                  <a:moveTo>
                    <a:pt x="129667" y="0"/>
                  </a:moveTo>
                  <a:lnTo>
                    <a:pt x="64835" y="17371"/>
                  </a:lnTo>
                  <a:lnTo>
                    <a:pt x="17371" y="64831"/>
                  </a:lnTo>
                  <a:lnTo>
                    <a:pt x="0" y="129671"/>
                  </a:lnTo>
                  <a:lnTo>
                    <a:pt x="0" y="1746794"/>
                  </a:lnTo>
                  <a:lnTo>
                    <a:pt x="17371" y="1811630"/>
                  </a:lnTo>
                  <a:lnTo>
                    <a:pt x="64835" y="1859095"/>
                  </a:lnTo>
                  <a:lnTo>
                    <a:pt x="1465306" y="2667656"/>
                  </a:lnTo>
                  <a:lnTo>
                    <a:pt x="1513388" y="2683942"/>
                  </a:lnTo>
                  <a:lnTo>
                    <a:pt x="1530141" y="2685028"/>
                  </a:lnTo>
                  <a:lnTo>
                    <a:pt x="1546895" y="2683942"/>
                  </a:lnTo>
                  <a:lnTo>
                    <a:pt x="1594977" y="2667656"/>
                  </a:lnTo>
                  <a:lnTo>
                    <a:pt x="1642438" y="2620192"/>
                  </a:lnTo>
                  <a:lnTo>
                    <a:pt x="1659813" y="2555356"/>
                  </a:lnTo>
                  <a:lnTo>
                    <a:pt x="1659813" y="2330756"/>
                  </a:lnTo>
                  <a:lnTo>
                    <a:pt x="1400459" y="2330756"/>
                  </a:lnTo>
                  <a:lnTo>
                    <a:pt x="259342" y="1671928"/>
                  </a:lnTo>
                  <a:lnTo>
                    <a:pt x="259342" y="354271"/>
                  </a:lnTo>
                  <a:lnTo>
                    <a:pt x="778036" y="354271"/>
                  </a:lnTo>
                  <a:lnTo>
                    <a:pt x="194507" y="17371"/>
                  </a:lnTo>
                  <a:lnTo>
                    <a:pt x="162959" y="4342"/>
                  </a:lnTo>
                  <a:lnTo>
                    <a:pt x="129667" y="0"/>
                  </a:lnTo>
                  <a:close/>
                </a:path>
                <a:path extrusionOk="0" h="2685415" w="1659890">
                  <a:moveTo>
                    <a:pt x="778036" y="354271"/>
                  </a:moveTo>
                  <a:lnTo>
                    <a:pt x="259342" y="354271"/>
                  </a:lnTo>
                  <a:lnTo>
                    <a:pt x="1400459" y="1013100"/>
                  </a:lnTo>
                  <a:lnTo>
                    <a:pt x="1400459" y="2330756"/>
                  </a:lnTo>
                  <a:lnTo>
                    <a:pt x="1659813" y="2330756"/>
                  </a:lnTo>
                  <a:lnTo>
                    <a:pt x="1659813" y="938233"/>
                  </a:lnTo>
                  <a:lnTo>
                    <a:pt x="1655323" y="904400"/>
                  </a:lnTo>
                  <a:lnTo>
                    <a:pt x="1642438" y="873397"/>
                  </a:lnTo>
                  <a:lnTo>
                    <a:pt x="1622031" y="846736"/>
                  </a:lnTo>
                  <a:lnTo>
                    <a:pt x="1594977" y="825932"/>
                  </a:lnTo>
                  <a:lnTo>
                    <a:pt x="778036" y="3542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4673895" y="788466"/>
              <a:ext cx="1400809" cy="2425700"/>
            </a:xfrm>
            <a:custGeom>
              <a:rect b="b" l="l" r="r" t="t"/>
              <a:pathLst>
                <a:path extrusionOk="0" h="2425700" w="1400809">
                  <a:moveTo>
                    <a:pt x="1400470" y="0"/>
                  </a:moveTo>
                  <a:lnTo>
                    <a:pt x="0" y="808561"/>
                  </a:lnTo>
                  <a:lnTo>
                    <a:pt x="0" y="2425685"/>
                  </a:lnTo>
                  <a:lnTo>
                    <a:pt x="1400470" y="1617123"/>
                  </a:lnTo>
                  <a:lnTo>
                    <a:pt x="1400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4544227" y="658793"/>
              <a:ext cx="1659890" cy="2685415"/>
            </a:xfrm>
            <a:custGeom>
              <a:rect b="b" l="l" r="r" t="t"/>
              <a:pathLst>
                <a:path extrusionOk="0" h="2685415" w="1659890">
                  <a:moveTo>
                    <a:pt x="1530141" y="0"/>
                  </a:moveTo>
                  <a:lnTo>
                    <a:pt x="1465306" y="17371"/>
                  </a:lnTo>
                  <a:lnTo>
                    <a:pt x="64835" y="825932"/>
                  </a:lnTo>
                  <a:lnTo>
                    <a:pt x="17371" y="873397"/>
                  </a:lnTo>
                  <a:lnTo>
                    <a:pt x="0" y="938233"/>
                  </a:lnTo>
                  <a:lnTo>
                    <a:pt x="0" y="2555356"/>
                  </a:lnTo>
                  <a:lnTo>
                    <a:pt x="17371" y="2620192"/>
                  </a:lnTo>
                  <a:lnTo>
                    <a:pt x="64835" y="2667656"/>
                  </a:lnTo>
                  <a:lnTo>
                    <a:pt x="112916" y="2683942"/>
                  </a:lnTo>
                  <a:lnTo>
                    <a:pt x="129671" y="2685028"/>
                  </a:lnTo>
                  <a:lnTo>
                    <a:pt x="146425" y="2683942"/>
                  </a:lnTo>
                  <a:lnTo>
                    <a:pt x="194507" y="2667656"/>
                  </a:lnTo>
                  <a:lnTo>
                    <a:pt x="778036" y="2330756"/>
                  </a:lnTo>
                  <a:lnTo>
                    <a:pt x="259342" y="2330756"/>
                  </a:lnTo>
                  <a:lnTo>
                    <a:pt x="259342" y="1013100"/>
                  </a:lnTo>
                  <a:lnTo>
                    <a:pt x="1400459" y="354271"/>
                  </a:lnTo>
                  <a:lnTo>
                    <a:pt x="1659813" y="354271"/>
                  </a:lnTo>
                  <a:lnTo>
                    <a:pt x="1659813" y="129671"/>
                  </a:lnTo>
                  <a:lnTo>
                    <a:pt x="1642438" y="64835"/>
                  </a:lnTo>
                  <a:lnTo>
                    <a:pt x="1594977" y="17371"/>
                  </a:lnTo>
                  <a:lnTo>
                    <a:pt x="1563431" y="4342"/>
                  </a:lnTo>
                  <a:lnTo>
                    <a:pt x="1530141" y="0"/>
                  </a:lnTo>
                  <a:close/>
                </a:path>
                <a:path extrusionOk="0" h="2685415" w="1659890">
                  <a:moveTo>
                    <a:pt x="1659813" y="354271"/>
                  </a:moveTo>
                  <a:lnTo>
                    <a:pt x="1400459" y="354271"/>
                  </a:lnTo>
                  <a:lnTo>
                    <a:pt x="1400459" y="1671928"/>
                  </a:lnTo>
                  <a:lnTo>
                    <a:pt x="259342" y="2330756"/>
                  </a:lnTo>
                  <a:lnTo>
                    <a:pt x="778036" y="2330756"/>
                  </a:lnTo>
                  <a:lnTo>
                    <a:pt x="1594977" y="1859095"/>
                  </a:lnTo>
                  <a:lnTo>
                    <a:pt x="1622031" y="1838291"/>
                  </a:lnTo>
                  <a:lnTo>
                    <a:pt x="1642438" y="1811630"/>
                  </a:lnTo>
                  <a:lnTo>
                    <a:pt x="1655323" y="1780627"/>
                  </a:lnTo>
                  <a:lnTo>
                    <a:pt x="1659813" y="1746794"/>
                  </a:lnTo>
                  <a:lnTo>
                    <a:pt x="1659813" y="3542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3"/>
          <p:cNvGrpSpPr/>
          <p:nvPr/>
        </p:nvGrpSpPr>
        <p:grpSpPr>
          <a:xfrm>
            <a:off x="4856393" y="1168125"/>
            <a:ext cx="2532836" cy="2206806"/>
            <a:chOff x="10342809" y="2315777"/>
            <a:chExt cx="5861690" cy="5105983"/>
          </a:xfrm>
        </p:grpSpPr>
        <p:sp>
          <p:nvSpPr>
            <p:cNvPr id="22" name="Google Shape;22;p3"/>
            <p:cNvSpPr/>
            <p:nvPr/>
          </p:nvSpPr>
          <p:spPr>
            <a:xfrm>
              <a:off x="10472482" y="4057664"/>
              <a:ext cx="5601969" cy="3234690"/>
            </a:xfrm>
            <a:custGeom>
              <a:rect b="b" l="l" r="r" t="t"/>
              <a:pathLst>
                <a:path extrusionOk="0" h="3234690" w="5601969">
                  <a:moveTo>
                    <a:pt x="1400480" y="0"/>
                  </a:moveTo>
                  <a:lnTo>
                    <a:pt x="0" y="808561"/>
                  </a:lnTo>
                  <a:lnTo>
                    <a:pt x="4201411" y="3234247"/>
                  </a:lnTo>
                  <a:lnTo>
                    <a:pt x="5601881" y="2425685"/>
                  </a:lnTo>
                  <a:lnTo>
                    <a:pt x="140048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342815" y="3927990"/>
              <a:ext cx="5861684" cy="3493770"/>
            </a:xfrm>
            <a:custGeom>
              <a:rect b="b" l="l" r="r" t="t"/>
              <a:pathLst>
                <a:path extrusionOk="0" h="3493770" w="5861684">
                  <a:moveTo>
                    <a:pt x="1530137" y="0"/>
                  </a:moveTo>
                  <a:lnTo>
                    <a:pt x="1465306" y="17363"/>
                  </a:lnTo>
                  <a:lnTo>
                    <a:pt x="64835" y="825935"/>
                  </a:lnTo>
                  <a:lnTo>
                    <a:pt x="17371" y="873400"/>
                  </a:lnTo>
                  <a:lnTo>
                    <a:pt x="0" y="938235"/>
                  </a:lnTo>
                  <a:lnTo>
                    <a:pt x="4488" y="972068"/>
                  </a:lnTo>
                  <a:lnTo>
                    <a:pt x="37777" y="1029732"/>
                  </a:lnTo>
                  <a:lnTo>
                    <a:pt x="4266247" y="3476221"/>
                  </a:lnTo>
                  <a:lnTo>
                    <a:pt x="4314329" y="3492506"/>
                  </a:lnTo>
                  <a:lnTo>
                    <a:pt x="4331082" y="3493592"/>
                  </a:lnTo>
                  <a:lnTo>
                    <a:pt x="4347836" y="3492506"/>
                  </a:lnTo>
                  <a:lnTo>
                    <a:pt x="4364372" y="3489249"/>
                  </a:lnTo>
                  <a:lnTo>
                    <a:pt x="4380472" y="3483821"/>
                  </a:lnTo>
                  <a:lnTo>
                    <a:pt x="4395918" y="3476221"/>
                  </a:lnTo>
                  <a:lnTo>
                    <a:pt x="4849768" y="3214187"/>
                  </a:lnTo>
                  <a:lnTo>
                    <a:pt x="4331082" y="3214187"/>
                  </a:lnTo>
                  <a:lnTo>
                    <a:pt x="389014" y="938235"/>
                  </a:lnTo>
                  <a:lnTo>
                    <a:pt x="1530141" y="279407"/>
                  </a:lnTo>
                  <a:lnTo>
                    <a:pt x="2048849" y="279407"/>
                  </a:lnTo>
                  <a:lnTo>
                    <a:pt x="1594977" y="17363"/>
                  </a:lnTo>
                  <a:lnTo>
                    <a:pt x="1563429" y="4340"/>
                  </a:lnTo>
                  <a:lnTo>
                    <a:pt x="1530137" y="0"/>
                  </a:lnTo>
                  <a:close/>
                </a:path>
                <a:path extrusionOk="0" h="3493770" w="5861684">
                  <a:moveTo>
                    <a:pt x="2048849" y="279407"/>
                  </a:moveTo>
                  <a:lnTo>
                    <a:pt x="1530141" y="279407"/>
                  </a:lnTo>
                  <a:lnTo>
                    <a:pt x="5472199" y="2555348"/>
                  </a:lnTo>
                  <a:lnTo>
                    <a:pt x="4331082" y="3214187"/>
                  </a:lnTo>
                  <a:lnTo>
                    <a:pt x="4849768" y="3214187"/>
                  </a:lnTo>
                  <a:lnTo>
                    <a:pt x="5796388" y="2667649"/>
                  </a:lnTo>
                  <a:lnTo>
                    <a:pt x="5823442" y="2646846"/>
                  </a:lnTo>
                  <a:lnTo>
                    <a:pt x="5843849" y="2620188"/>
                  </a:lnTo>
                  <a:lnTo>
                    <a:pt x="5856735" y="2589185"/>
                  </a:lnTo>
                  <a:lnTo>
                    <a:pt x="5861224" y="2555348"/>
                  </a:lnTo>
                  <a:lnTo>
                    <a:pt x="5856735" y="2521518"/>
                  </a:lnTo>
                  <a:lnTo>
                    <a:pt x="5843849" y="2490518"/>
                  </a:lnTo>
                  <a:lnTo>
                    <a:pt x="5823442" y="2463861"/>
                  </a:lnTo>
                  <a:lnTo>
                    <a:pt x="5796388" y="2443059"/>
                  </a:lnTo>
                  <a:lnTo>
                    <a:pt x="2048849" y="2794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11872953" y="2445447"/>
              <a:ext cx="4201794" cy="4037965"/>
            </a:xfrm>
            <a:custGeom>
              <a:rect b="b" l="l" r="r" t="t"/>
              <a:pathLst>
                <a:path extrusionOk="0" h="4037965" w="4201794">
                  <a:moveTo>
                    <a:pt x="0" y="0"/>
                  </a:moveTo>
                  <a:lnTo>
                    <a:pt x="0" y="1612212"/>
                  </a:lnTo>
                  <a:lnTo>
                    <a:pt x="4201411" y="4037897"/>
                  </a:lnTo>
                  <a:lnTo>
                    <a:pt x="4201411" y="2420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1743285" y="2315777"/>
              <a:ext cx="4460875" cy="4297680"/>
            </a:xfrm>
            <a:custGeom>
              <a:rect b="b" l="l" r="r" t="t"/>
              <a:pathLst>
                <a:path extrusionOk="0" h="4297680" w="4460875">
                  <a:moveTo>
                    <a:pt x="129585" y="0"/>
                  </a:moveTo>
                  <a:lnTo>
                    <a:pt x="64783" y="17401"/>
                  </a:lnTo>
                  <a:lnTo>
                    <a:pt x="17356" y="64861"/>
                  </a:lnTo>
                  <a:lnTo>
                    <a:pt x="0" y="129670"/>
                  </a:lnTo>
                  <a:lnTo>
                    <a:pt x="0" y="1741882"/>
                  </a:lnTo>
                  <a:lnTo>
                    <a:pt x="17371" y="1806718"/>
                  </a:lnTo>
                  <a:lnTo>
                    <a:pt x="64835" y="1854183"/>
                  </a:lnTo>
                  <a:lnTo>
                    <a:pt x="4266236" y="4279868"/>
                  </a:lnTo>
                  <a:lnTo>
                    <a:pt x="4314322" y="4296153"/>
                  </a:lnTo>
                  <a:lnTo>
                    <a:pt x="4331082" y="4297239"/>
                  </a:lnTo>
                  <a:lnTo>
                    <a:pt x="4347836" y="4296153"/>
                  </a:lnTo>
                  <a:lnTo>
                    <a:pt x="4395918" y="4279868"/>
                  </a:lnTo>
                  <a:lnTo>
                    <a:pt x="4443379" y="4232403"/>
                  </a:lnTo>
                  <a:lnTo>
                    <a:pt x="4460754" y="4167568"/>
                  </a:lnTo>
                  <a:lnTo>
                    <a:pt x="4460754" y="3942967"/>
                  </a:lnTo>
                  <a:lnTo>
                    <a:pt x="4201411" y="3942967"/>
                  </a:lnTo>
                  <a:lnTo>
                    <a:pt x="259342" y="1667015"/>
                  </a:lnTo>
                  <a:lnTo>
                    <a:pt x="259342" y="354040"/>
                  </a:lnTo>
                  <a:lnTo>
                    <a:pt x="778809" y="354040"/>
                  </a:lnTo>
                  <a:lnTo>
                    <a:pt x="194402" y="17317"/>
                  </a:lnTo>
                  <a:lnTo>
                    <a:pt x="162864" y="4318"/>
                  </a:lnTo>
                  <a:lnTo>
                    <a:pt x="129585" y="0"/>
                  </a:lnTo>
                  <a:close/>
                </a:path>
                <a:path extrusionOk="0" h="4297680" w="4460875">
                  <a:moveTo>
                    <a:pt x="778809" y="354040"/>
                  </a:moveTo>
                  <a:lnTo>
                    <a:pt x="259342" y="354040"/>
                  </a:lnTo>
                  <a:lnTo>
                    <a:pt x="4201411" y="2625384"/>
                  </a:lnTo>
                  <a:lnTo>
                    <a:pt x="4201411" y="3942967"/>
                  </a:lnTo>
                  <a:lnTo>
                    <a:pt x="4460754" y="3942967"/>
                  </a:lnTo>
                  <a:lnTo>
                    <a:pt x="4460754" y="2550444"/>
                  </a:lnTo>
                  <a:lnTo>
                    <a:pt x="4456257" y="2516583"/>
                  </a:lnTo>
                  <a:lnTo>
                    <a:pt x="4443350" y="2485557"/>
                  </a:lnTo>
                  <a:lnTo>
                    <a:pt x="4422910" y="2458885"/>
                  </a:lnTo>
                  <a:lnTo>
                    <a:pt x="4395813" y="2438081"/>
                  </a:lnTo>
                  <a:lnTo>
                    <a:pt x="778809" y="354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10472482" y="2445451"/>
              <a:ext cx="1400809" cy="2421254"/>
            </a:xfrm>
            <a:custGeom>
              <a:rect b="b" l="l" r="r" t="t"/>
              <a:pathLst>
                <a:path extrusionOk="0" h="2421254" w="1400809">
                  <a:moveTo>
                    <a:pt x="1400470" y="0"/>
                  </a:moveTo>
                  <a:lnTo>
                    <a:pt x="0" y="803650"/>
                  </a:lnTo>
                  <a:lnTo>
                    <a:pt x="0" y="2420774"/>
                  </a:lnTo>
                  <a:lnTo>
                    <a:pt x="1400480" y="1612212"/>
                  </a:lnTo>
                  <a:lnTo>
                    <a:pt x="1400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0342809" y="2315777"/>
              <a:ext cx="1659890" cy="2680335"/>
            </a:xfrm>
            <a:custGeom>
              <a:rect b="b" l="l" r="r" t="t"/>
              <a:pathLst>
                <a:path extrusionOk="0" h="2680335" w="1659890">
                  <a:moveTo>
                    <a:pt x="1530402" y="0"/>
                  </a:moveTo>
                  <a:lnTo>
                    <a:pt x="1465599" y="17201"/>
                  </a:lnTo>
                  <a:lnTo>
                    <a:pt x="65128" y="820851"/>
                  </a:lnTo>
                  <a:lnTo>
                    <a:pt x="17454" y="868337"/>
                  </a:lnTo>
                  <a:lnTo>
                    <a:pt x="0" y="933319"/>
                  </a:lnTo>
                  <a:lnTo>
                    <a:pt x="0" y="2550453"/>
                  </a:lnTo>
                  <a:lnTo>
                    <a:pt x="17375" y="2615285"/>
                  </a:lnTo>
                  <a:lnTo>
                    <a:pt x="64835" y="2662754"/>
                  </a:lnTo>
                  <a:lnTo>
                    <a:pt x="112917" y="2679039"/>
                  </a:lnTo>
                  <a:lnTo>
                    <a:pt x="129671" y="2680125"/>
                  </a:lnTo>
                  <a:lnTo>
                    <a:pt x="146426" y="2679039"/>
                  </a:lnTo>
                  <a:lnTo>
                    <a:pt x="194507" y="2662743"/>
                  </a:lnTo>
                  <a:lnTo>
                    <a:pt x="778022" y="2325853"/>
                  </a:lnTo>
                  <a:lnTo>
                    <a:pt x="259342" y="2325853"/>
                  </a:lnTo>
                  <a:lnTo>
                    <a:pt x="259342" y="1008416"/>
                  </a:lnTo>
                  <a:lnTo>
                    <a:pt x="1400470" y="353588"/>
                  </a:lnTo>
                  <a:lnTo>
                    <a:pt x="1659814" y="353588"/>
                  </a:lnTo>
                  <a:lnTo>
                    <a:pt x="1659813" y="129668"/>
                  </a:lnTo>
                  <a:lnTo>
                    <a:pt x="1642485" y="64911"/>
                  </a:lnTo>
                  <a:lnTo>
                    <a:pt x="1595134" y="17462"/>
                  </a:lnTo>
                  <a:lnTo>
                    <a:pt x="1563646" y="4399"/>
                  </a:lnTo>
                  <a:lnTo>
                    <a:pt x="1530402" y="0"/>
                  </a:lnTo>
                  <a:close/>
                </a:path>
                <a:path extrusionOk="0" h="2680335" w="1659890">
                  <a:moveTo>
                    <a:pt x="1659814" y="353588"/>
                  </a:moveTo>
                  <a:lnTo>
                    <a:pt x="1400470" y="353588"/>
                  </a:lnTo>
                  <a:lnTo>
                    <a:pt x="1400470" y="1667014"/>
                  </a:lnTo>
                  <a:lnTo>
                    <a:pt x="259342" y="2325853"/>
                  </a:lnTo>
                  <a:lnTo>
                    <a:pt x="778022" y="2325853"/>
                  </a:lnTo>
                  <a:lnTo>
                    <a:pt x="1594988" y="1854181"/>
                  </a:lnTo>
                  <a:lnTo>
                    <a:pt x="1622041" y="1833377"/>
                  </a:lnTo>
                  <a:lnTo>
                    <a:pt x="1642448" y="1806717"/>
                  </a:lnTo>
                  <a:lnTo>
                    <a:pt x="1655334" y="1775713"/>
                  </a:lnTo>
                  <a:lnTo>
                    <a:pt x="1659823" y="1741881"/>
                  </a:lnTo>
                  <a:lnTo>
                    <a:pt x="1659814" y="3535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>
            <a:off x="6066671" y="2561219"/>
            <a:ext cx="2532834" cy="2208926"/>
            <a:chOff x="13143731" y="5539040"/>
            <a:chExt cx="5861684" cy="5110888"/>
          </a:xfrm>
        </p:grpSpPr>
        <p:sp>
          <p:nvSpPr>
            <p:cNvPr id="29" name="Google Shape;29;p3"/>
            <p:cNvSpPr/>
            <p:nvPr/>
          </p:nvSpPr>
          <p:spPr>
            <a:xfrm>
              <a:off x="17474834" y="5668715"/>
              <a:ext cx="1400809" cy="2425700"/>
            </a:xfrm>
            <a:custGeom>
              <a:rect b="b" l="l" r="r" t="t"/>
              <a:pathLst>
                <a:path extrusionOk="0" h="2425700" w="1400809">
                  <a:moveTo>
                    <a:pt x="0" y="0"/>
                  </a:moveTo>
                  <a:lnTo>
                    <a:pt x="10" y="1617113"/>
                  </a:lnTo>
                  <a:lnTo>
                    <a:pt x="1400470" y="2425674"/>
                  </a:lnTo>
                  <a:lnTo>
                    <a:pt x="1400470" y="808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7345169" y="5539040"/>
              <a:ext cx="1659890" cy="2685415"/>
            </a:xfrm>
            <a:custGeom>
              <a:rect b="b" l="l" r="r" t="t"/>
              <a:pathLst>
                <a:path extrusionOk="0" h="2685415" w="1659890">
                  <a:moveTo>
                    <a:pt x="129667" y="0"/>
                  </a:moveTo>
                  <a:lnTo>
                    <a:pt x="64835" y="17379"/>
                  </a:lnTo>
                  <a:lnTo>
                    <a:pt x="17371" y="64839"/>
                  </a:lnTo>
                  <a:lnTo>
                    <a:pt x="0" y="129679"/>
                  </a:lnTo>
                  <a:lnTo>
                    <a:pt x="10" y="1746792"/>
                  </a:lnTo>
                  <a:lnTo>
                    <a:pt x="17381" y="1811628"/>
                  </a:lnTo>
                  <a:lnTo>
                    <a:pt x="64846" y="1859092"/>
                  </a:lnTo>
                  <a:lnTo>
                    <a:pt x="1465295" y="2667643"/>
                  </a:lnTo>
                  <a:lnTo>
                    <a:pt x="1513382" y="2683929"/>
                  </a:lnTo>
                  <a:lnTo>
                    <a:pt x="1530141" y="2685015"/>
                  </a:lnTo>
                  <a:lnTo>
                    <a:pt x="1546895" y="2683929"/>
                  </a:lnTo>
                  <a:lnTo>
                    <a:pt x="1594977" y="2667643"/>
                  </a:lnTo>
                  <a:lnTo>
                    <a:pt x="1642438" y="2620179"/>
                  </a:lnTo>
                  <a:lnTo>
                    <a:pt x="1659813" y="2555343"/>
                  </a:lnTo>
                  <a:lnTo>
                    <a:pt x="1659813" y="2330743"/>
                  </a:lnTo>
                  <a:lnTo>
                    <a:pt x="1400459" y="2330743"/>
                  </a:lnTo>
                  <a:lnTo>
                    <a:pt x="259353" y="1671925"/>
                  </a:lnTo>
                  <a:lnTo>
                    <a:pt x="259342" y="354279"/>
                  </a:lnTo>
                  <a:lnTo>
                    <a:pt x="778036" y="354279"/>
                  </a:lnTo>
                  <a:lnTo>
                    <a:pt x="194507" y="17379"/>
                  </a:lnTo>
                  <a:lnTo>
                    <a:pt x="162959" y="4344"/>
                  </a:lnTo>
                  <a:lnTo>
                    <a:pt x="129667" y="0"/>
                  </a:lnTo>
                  <a:close/>
                </a:path>
                <a:path extrusionOk="0" h="2685415" w="1659890">
                  <a:moveTo>
                    <a:pt x="778036" y="354279"/>
                  </a:moveTo>
                  <a:lnTo>
                    <a:pt x="259342" y="354279"/>
                  </a:lnTo>
                  <a:lnTo>
                    <a:pt x="1400459" y="1013107"/>
                  </a:lnTo>
                  <a:lnTo>
                    <a:pt x="1400459" y="2330743"/>
                  </a:lnTo>
                  <a:lnTo>
                    <a:pt x="1659813" y="2330743"/>
                  </a:lnTo>
                  <a:lnTo>
                    <a:pt x="1659813" y="938241"/>
                  </a:lnTo>
                  <a:lnTo>
                    <a:pt x="1655323" y="904404"/>
                  </a:lnTo>
                  <a:lnTo>
                    <a:pt x="1642438" y="873401"/>
                  </a:lnTo>
                  <a:lnTo>
                    <a:pt x="1622031" y="846743"/>
                  </a:lnTo>
                  <a:lnTo>
                    <a:pt x="1594977" y="825940"/>
                  </a:lnTo>
                  <a:lnTo>
                    <a:pt x="778036" y="3542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3273405" y="7285831"/>
              <a:ext cx="5601969" cy="3234690"/>
            </a:xfrm>
            <a:custGeom>
              <a:rect b="b" l="l" r="r" t="t"/>
              <a:pathLst>
                <a:path extrusionOk="0" h="3234690" w="5601969">
                  <a:moveTo>
                    <a:pt x="4201442" y="0"/>
                  </a:moveTo>
                  <a:lnTo>
                    <a:pt x="0" y="2425706"/>
                  </a:lnTo>
                  <a:lnTo>
                    <a:pt x="1400491" y="3234257"/>
                  </a:lnTo>
                  <a:lnTo>
                    <a:pt x="5601902" y="808551"/>
                  </a:lnTo>
                  <a:lnTo>
                    <a:pt x="4201442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3143731" y="7156158"/>
              <a:ext cx="5861684" cy="3493770"/>
            </a:xfrm>
            <a:custGeom>
              <a:rect b="b" l="l" r="r" t="t"/>
              <a:pathLst>
                <a:path extrusionOk="0" h="3493770" w="5861684">
                  <a:moveTo>
                    <a:pt x="4331114" y="0"/>
                  </a:moveTo>
                  <a:lnTo>
                    <a:pt x="4266278" y="17371"/>
                  </a:lnTo>
                  <a:lnTo>
                    <a:pt x="64846" y="2443077"/>
                  </a:lnTo>
                  <a:lnTo>
                    <a:pt x="17376" y="2490541"/>
                  </a:lnTo>
                  <a:lnTo>
                    <a:pt x="0" y="2555377"/>
                  </a:lnTo>
                  <a:lnTo>
                    <a:pt x="4494" y="2589214"/>
                  </a:lnTo>
                  <a:lnTo>
                    <a:pt x="37787" y="2646875"/>
                  </a:lnTo>
                  <a:lnTo>
                    <a:pt x="1465327" y="3476229"/>
                  </a:lnTo>
                  <a:lnTo>
                    <a:pt x="1513409" y="3492514"/>
                  </a:lnTo>
                  <a:lnTo>
                    <a:pt x="1530162" y="3493600"/>
                  </a:lnTo>
                  <a:lnTo>
                    <a:pt x="1546918" y="3492514"/>
                  </a:lnTo>
                  <a:lnTo>
                    <a:pt x="1594998" y="3476229"/>
                  </a:lnTo>
                  <a:lnTo>
                    <a:pt x="2048850" y="3214195"/>
                  </a:lnTo>
                  <a:lnTo>
                    <a:pt x="1530162" y="3214195"/>
                  </a:lnTo>
                  <a:lnTo>
                    <a:pt x="389024" y="2555377"/>
                  </a:lnTo>
                  <a:lnTo>
                    <a:pt x="4331114" y="279405"/>
                  </a:lnTo>
                  <a:lnTo>
                    <a:pt x="4849802" y="279405"/>
                  </a:lnTo>
                  <a:lnTo>
                    <a:pt x="4395949" y="17371"/>
                  </a:lnTo>
                  <a:lnTo>
                    <a:pt x="4364403" y="4342"/>
                  </a:lnTo>
                  <a:lnTo>
                    <a:pt x="4331114" y="0"/>
                  </a:lnTo>
                  <a:close/>
                </a:path>
                <a:path extrusionOk="0" h="3493770" w="5861684">
                  <a:moveTo>
                    <a:pt x="4849802" y="279405"/>
                  </a:moveTo>
                  <a:lnTo>
                    <a:pt x="4331114" y="279405"/>
                  </a:lnTo>
                  <a:lnTo>
                    <a:pt x="5472231" y="938222"/>
                  </a:lnTo>
                  <a:lnTo>
                    <a:pt x="1530162" y="3214195"/>
                  </a:lnTo>
                  <a:lnTo>
                    <a:pt x="2048850" y="3214195"/>
                  </a:lnTo>
                  <a:lnTo>
                    <a:pt x="5796409" y="1050522"/>
                  </a:lnTo>
                  <a:lnTo>
                    <a:pt x="5843870" y="1003062"/>
                  </a:lnTo>
                  <a:lnTo>
                    <a:pt x="5861245" y="938222"/>
                  </a:lnTo>
                  <a:lnTo>
                    <a:pt x="5856756" y="904391"/>
                  </a:lnTo>
                  <a:lnTo>
                    <a:pt x="5843870" y="873392"/>
                  </a:lnTo>
                  <a:lnTo>
                    <a:pt x="5823463" y="846735"/>
                  </a:lnTo>
                  <a:lnTo>
                    <a:pt x="5796409" y="825932"/>
                  </a:lnTo>
                  <a:lnTo>
                    <a:pt x="4849802" y="279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3273413" y="5668715"/>
              <a:ext cx="4201794" cy="4043045"/>
            </a:xfrm>
            <a:custGeom>
              <a:rect b="b" l="l" r="r" t="t"/>
              <a:pathLst>
                <a:path extrusionOk="0" h="4043045" w="4201794">
                  <a:moveTo>
                    <a:pt x="4201421" y="0"/>
                  </a:moveTo>
                  <a:lnTo>
                    <a:pt x="0" y="2425674"/>
                  </a:lnTo>
                  <a:lnTo>
                    <a:pt x="0" y="4042819"/>
                  </a:lnTo>
                  <a:lnTo>
                    <a:pt x="4201421" y="1617113"/>
                  </a:lnTo>
                  <a:lnTo>
                    <a:pt x="4201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143741" y="5539043"/>
              <a:ext cx="4460875" cy="4302759"/>
            </a:xfrm>
            <a:custGeom>
              <a:rect b="b" l="l" r="r" t="t"/>
              <a:pathLst>
                <a:path extrusionOk="0" h="4302759" w="4460875">
                  <a:moveTo>
                    <a:pt x="4331093" y="0"/>
                  </a:moveTo>
                  <a:lnTo>
                    <a:pt x="4266257" y="17379"/>
                  </a:lnTo>
                  <a:lnTo>
                    <a:pt x="64835" y="2443043"/>
                  </a:lnTo>
                  <a:lnTo>
                    <a:pt x="17371" y="2490507"/>
                  </a:lnTo>
                  <a:lnTo>
                    <a:pt x="0" y="2555343"/>
                  </a:lnTo>
                  <a:lnTo>
                    <a:pt x="0" y="4172488"/>
                  </a:lnTo>
                  <a:lnTo>
                    <a:pt x="17371" y="4237327"/>
                  </a:lnTo>
                  <a:lnTo>
                    <a:pt x="64835" y="4284788"/>
                  </a:lnTo>
                  <a:lnTo>
                    <a:pt x="112917" y="4301084"/>
                  </a:lnTo>
                  <a:lnTo>
                    <a:pt x="129671" y="4302170"/>
                  </a:lnTo>
                  <a:lnTo>
                    <a:pt x="146425" y="4301084"/>
                  </a:lnTo>
                  <a:lnTo>
                    <a:pt x="194507" y="4284788"/>
                  </a:lnTo>
                  <a:lnTo>
                    <a:pt x="778017" y="3947898"/>
                  </a:lnTo>
                  <a:lnTo>
                    <a:pt x="259342" y="3947898"/>
                  </a:lnTo>
                  <a:lnTo>
                    <a:pt x="259342" y="2630210"/>
                  </a:lnTo>
                  <a:lnTo>
                    <a:pt x="4201421" y="354269"/>
                  </a:lnTo>
                  <a:lnTo>
                    <a:pt x="4460764" y="354269"/>
                  </a:lnTo>
                  <a:lnTo>
                    <a:pt x="4460764" y="129668"/>
                  </a:lnTo>
                  <a:lnTo>
                    <a:pt x="4443393" y="64838"/>
                  </a:lnTo>
                  <a:lnTo>
                    <a:pt x="4395928" y="17379"/>
                  </a:lnTo>
                  <a:lnTo>
                    <a:pt x="4364382" y="4344"/>
                  </a:lnTo>
                  <a:lnTo>
                    <a:pt x="4331093" y="0"/>
                  </a:lnTo>
                  <a:close/>
                </a:path>
                <a:path extrusionOk="0" h="4302759" w="4460875">
                  <a:moveTo>
                    <a:pt x="4460764" y="354269"/>
                  </a:moveTo>
                  <a:lnTo>
                    <a:pt x="4201421" y="354269"/>
                  </a:lnTo>
                  <a:lnTo>
                    <a:pt x="4201421" y="1671915"/>
                  </a:lnTo>
                  <a:lnTo>
                    <a:pt x="259342" y="3947898"/>
                  </a:lnTo>
                  <a:lnTo>
                    <a:pt x="778017" y="3947898"/>
                  </a:lnTo>
                  <a:lnTo>
                    <a:pt x="4395928" y="1859092"/>
                  </a:lnTo>
                  <a:lnTo>
                    <a:pt x="4422987" y="1838284"/>
                  </a:lnTo>
                  <a:lnTo>
                    <a:pt x="4443393" y="1811624"/>
                  </a:lnTo>
                  <a:lnTo>
                    <a:pt x="4456276" y="1780623"/>
                  </a:lnTo>
                  <a:lnTo>
                    <a:pt x="4460764" y="1746792"/>
                  </a:lnTo>
                  <a:lnTo>
                    <a:pt x="4460764" y="354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3"/>
          <p:cNvSpPr txBox="1"/>
          <p:nvPr>
            <p:ph idx="2" type="body"/>
          </p:nvPr>
        </p:nvSpPr>
        <p:spPr>
          <a:xfrm>
            <a:off x="457563" y="4821112"/>
            <a:ext cx="4578596" cy="211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6" name="Google Shape;36;p3"/>
          <p:cNvGrpSpPr/>
          <p:nvPr/>
        </p:nvGrpSpPr>
        <p:grpSpPr>
          <a:xfrm>
            <a:off x="452405" y="302314"/>
            <a:ext cx="1378493" cy="575111"/>
            <a:chOff x="994735" y="832264"/>
            <a:chExt cx="3030988" cy="1264535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994735" y="832264"/>
              <a:ext cx="963860" cy="877277"/>
              <a:chOff x="994735" y="832264"/>
              <a:chExt cx="963860" cy="877277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1409534" y="1000122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32"/>
                    </a:lnTo>
                    <a:lnTo>
                      <a:pt x="402375" y="309749"/>
                    </a:lnTo>
                    <a:lnTo>
                      <a:pt x="536496" y="23230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1397114" y="987142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410511" y="334597"/>
                    </a:lnTo>
                    <a:lnTo>
                      <a:pt x="412657" y="335152"/>
                    </a:lnTo>
                    <a:lnTo>
                      <a:pt x="416940" y="335152"/>
                    </a:lnTo>
                    <a:lnTo>
                      <a:pt x="419086" y="334597"/>
                    </a:lnTo>
                    <a:lnTo>
                      <a:pt x="464480" y="308388"/>
                    </a:lnTo>
                    <a:lnTo>
                      <a:pt x="414793" y="308388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1" y="27318"/>
                    </a:lnTo>
                    <a:lnTo>
                      <a:pt x="148906" y="0"/>
                    </a:lnTo>
                    <a:close/>
                  </a:path>
                  <a:path extrusionOk="0" h="335280" w="561339">
                    <a:moveTo>
                      <a:pt x="196221" y="27318"/>
                    </a:moveTo>
                    <a:lnTo>
                      <a:pt x="146540" y="27318"/>
                    </a:lnTo>
                    <a:lnTo>
                      <a:pt x="524078" y="245290"/>
                    </a:lnTo>
                    <a:lnTo>
                      <a:pt x="414793" y="308388"/>
                    </a:lnTo>
                    <a:lnTo>
                      <a:pt x="464480" y="308388"/>
                    </a:lnTo>
                    <a:lnTo>
                      <a:pt x="558967" y="253835"/>
                    </a:lnTo>
                    <a:lnTo>
                      <a:pt x="561333" y="249730"/>
                    </a:lnTo>
                    <a:lnTo>
                      <a:pt x="561333" y="240861"/>
                    </a:lnTo>
                    <a:lnTo>
                      <a:pt x="558967" y="236757"/>
                    </a:lnTo>
                    <a:lnTo>
                      <a:pt x="196221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1543660" y="845241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1531240" y="832275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47" y="412584"/>
                    </a:lnTo>
                    <a:lnTo>
                      <a:pt x="416940" y="412584"/>
                    </a:lnTo>
                    <a:lnTo>
                      <a:pt x="41907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1409531" y="845241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1397114" y="832265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82"/>
                    </a:lnTo>
                    <a:lnTo>
                      <a:pt x="0" y="85986"/>
                    </a:lnTo>
                    <a:lnTo>
                      <a:pt x="0" y="249730"/>
                    </a:lnTo>
                    <a:lnTo>
                      <a:pt x="2366" y="253835"/>
                    </a:lnTo>
                    <a:lnTo>
                      <a:pt x="8125" y="257154"/>
                    </a:lnTo>
                    <a:lnTo>
                      <a:pt x="10271" y="257709"/>
                    </a:lnTo>
                    <a:lnTo>
                      <a:pt x="14565" y="257709"/>
                    </a:lnTo>
                    <a:lnTo>
                      <a:pt x="16701" y="257154"/>
                    </a:lnTo>
                    <a:lnTo>
                      <a:pt x="74503" y="223783"/>
                    </a:lnTo>
                    <a:lnTo>
                      <a:pt x="24836" y="223783"/>
                    </a:lnTo>
                    <a:lnTo>
                      <a:pt x="24836" y="97588"/>
                    </a:lnTo>
                    <a:lnTo>
                      <a:pt x="134121" y="34491"/>
                    </a:lnTo>
                    <a:lnTo>
                      <a:pt x="158958" y="34491"/>
                    </a:lnTo>
                    <a:lnTo>
                      <a:pt x="158958" y="8544"/>
                    </a:lnTo>
                    <a:lnTo>
                      <a:pt x="156592" y="443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91"/>
                    </a:moveTo>
                    <a:lnTo>
                      <a:pt x="134121" y="34491"/>
                    </a:lnTo>
                    <a:lnTo>
                      <a:pt x="134121" y="160686"/>
                    </a:lnTo>
                    <a:lnTo>
                      <a:pt x="24836" y="223783"/>
                    </a:lnTo>
                    <a:lnTo>
                      <a:pt x="74503" y="223783"/>
                    </a:lnTo>
                    <a:lnTo>
                      <a:pt x="156592" y="176392"/>
                    </a:lnTo>
                    <a:lnTo>
                      <a:pt x="158958" y="172287"/>
                    </a:lnTo>
                    <a:lnTo>
                      <a:pt x="158958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1141280" y="845237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1128861" y="832264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52"/>
                    </a:lnTo>
                    <a:lnTo>
                      <a:pt x="148686" y="335152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1275409" y="922679"/>
                <a:ext cx="402589" cy="386715"/>
              </a:xfrm>
              <a:custGeom>
                <a:rect b="b" l="l" r="r" t="t"/>
                <a:pathLst>
                  <a:path extrusionOk="0" h="386715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6721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00852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1262987" y="909700"/>
                <a:ext cx="427355" cy="412115"/>
              </a:xfrm>
              <a:custGeom>
                <a:rect b="b" l="l" r="r" t="t"/>
                <a:pathLst>
                  <a:path extrusionOk="0" h="412115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61"/>
                    </a:lnTo>
                    <a:lnTo>
                      <a:pt x="0" y="404134"/>
                    </a:lnTo>
                    <a:lnTo>
                      <a:pt x="2366" y="408228"/>
                    </a:lnTo>
                    <a:lnTo>
                      <a:pt x="8165" y="411568"/>
                    </a:lnTo>
                    <a:lnTo>
                      <a:pt x="10271" y="412113"/>
                    </a:lnTo>
                    <a:lnTo>
                      <a:pt x="14554" y="412113"/>
                    </a:lnTo>
                    <a:lnTo>
                      <a:pt x="16719" y="411558"/>
                    </a:lnTo>
                    <a:lnTo>
                      <a:pt x="74599" y="378208"/>
                    </a:lnTo>
                    <a:lnTo>
                      <a:pt x="24836" y="378208"/>
                    </a:lnTo>
                    <a:lnTo>
                      <a:pt x="24836" y="252463"/>
                    </a:lnTo>
                    <a:lnTo>
                      <a:pt x="402375" y="34491"/>
                    </a:lnTo>
                    <a:lnTo>
                      <a:pt x="427212" y="34491"/>
                    </a:lnTo>
                    <a:lnTo>
                      <a:pt x="427212" y="8544"/>
                    </a:lnTo>
                    <a:lnTo>
                      <a:pt x="424845" y="4439"/>
                    </a:lnTo>
                    <a:lnTo>
                      <a:pt x="417160" y="0"/>
                    </a:lnTo>
                    <a:close/>
                  </a:path>
                  <a:path extrusionOk="0" h="412115" w="427355">
                    <a:moveTo>
                      <a:pt x="427212" y="34491"/>
                    </a:moveTo>
                    <a:lnTo>
                      <a:pt x="402375" y="34491"/>
                    </a:lnTo>
                    <a:lnTo>
                      <a:pt x="402375" y="160675"/>
                    </a:lnTo>
                    <a:lnTo>
                      <a:pt x="24836" y="378208"/>
                    </a:lnTo>
                    <a:lnTo>
                      <a:pt x="74599" y="378208"/>
                    </a:lnTo>
                    <a:lnTo>
                      <a:pt x="424845" y="176403"/>
                    </a:lnTo>
                    <a:lnTo>
                      <a:pt x="427212" y="172298"/>
                    </a:lnTo>
                    <a:lnTo>
                      <a:pt x="427212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1141280" y="1077554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1846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1128861" y="1064583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98"/>
                    </a:lnTo>
                    <a:lnTo>
                      <a:pt x="2376" y="176403"/>
                    </a:lnTo>
                    <a:lnTo>
                      <a:pt x="142278" y="256683"/>
                    </a:lnTo>
                    <a:lnTo>
                      <a:pt x="144414" y="257227"/>
                    </a:lnTo>
                    <a:lnTo>
                      <a:pt x="148697" y="257227"/>
                    </a:lnTo>
                    <a:lnTo>
                      <a:pt x="150843" y="256672"/>
                    </a:lnTo>
                    <a:lnTo>
                      <a:pt x="156602" y="253343"/>
                    </a:lnTo>
                    <a:lnTo>
                      <a:pt x="158958" y="249238"/>
                    </a:lnTo>
                    <a:lnTo>
                      <a:pt x="158958" y="223364"/>
                    </a:lnTo>
                    <a:lnTo>
                      <a:pt x="134121" y="223364"/>
                    </a:lnTo>
                    <a:lnTo>
                      <a:pt x="24836" y="160654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364"/>
                    </a:lnTo>
                    <a:lnTo>
                      <a:pt x="158958" y="223364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1409528" y="1309866"/>
                <a:ext cx="268605" cy="309880"/>
              </a:xfrm>
              <a:custGeom>
                <a:rect b="b" l="l" r="r" t="t"/>
                <a:pathLst>
                  <a:path extrusionOk="0" h="309880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309760"/>
                    </a:lnTo>
                    <a:lnTo>
                      <a:pt x="268253" y="232317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1397111" y="1296895"/>
                <a:ext cx="293369" cy="335280"/>
              </a:xfrm>
              <a:custGeom>
                <a:rect b="b" l="l" r="r" t="t"/>
                <a:pathLst>
                  <a:path extrusionOk="0" h="335280" w="293369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142257" y="334586"/>
                    </a:lnTo>
                    <a:lnTo>
                      <a:pt x="144403" y="335141"/>
                    </a:lnTo>
                    <a:lnTo>
                      <a:pt x="148686" y="335141"/>
                    </a:lnTo>
                    <a:lnTo>
                      <a:pt x="150833" y="334586"/>
                    </a:lnTo>
                    <a:lnTo>
                      <a:pt x="196211" y="308388"/>
                    </a:lnTo>
                    <a:lnTo>
                      <a:pt x="146540" y="308388"/>
                    </a:lnTo>
                    <a:lnTo>
                      <a:pt x="24836" y="238118"/>
                    </a:lnTo>
                    <a:lnTo>
                      <a:pt x="24836" y="97588"/>
                    </a:lnTo>
                    <a:lnTo>
                      <a:pt x="146540" y="27318"/>
                    </a:lnTo>
                    <a:lnTo>
                      <a:pt x="196227" y="27318"/>
                    </a:lnTo>
                    <a:lnTo>
                      <a:pt x="148906" y="0"/>
                    </a:lnTo>
                    <a:close/>
                  </a:path>
                  <a:path extrusionOk="0" h="335280" w="293369">
                    <a:moveTo>
                      <a:pt x="196227" y="27318"/>
                    </a:moveTo>
                    <a:lnTo>
                      <a:pt x="146540" y="27318"/>
                    </a:lnTo>
                    <a:lnTo>
                      <a:pt x="268253" y="97588"/>
                    </a:lnTo>
                    <a:lnTo>
                      <a:pt x="268253" y="238118"/>
                    </a:lnTo>
                    <a:lnTo>
                      <a:pt x="146540" y="308388"/>
                    </a:lnTo>
                    <a:lnTo>
                      <a:pt x="196211" y="308388"/>
                    </a:lnTo>
                    <a:lnTo>
                      <a:pt x="290724" y="253824"/>
                    </a:lnTo>
                    <a:lnTo>
                      <a:pt x="293090" y="249720"/>
                    </a:lnTo>
                    <a:lnTo>
                      <a:pt x="293090" y="85976"/>
                    </a:lnTo>
                    <a:lnTo>
                      <a:pt x="290724" y="81871"/>
                    </a:lnTo>
                    <a:lnTo>
                      <a:pt x="196227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409529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397111" y="1296901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25" y="25714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44"/>
                    </a:lnTo>
                    <a:lnTo>
                      <a:pt x="74503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160675"/>
                    </a:lnTo>
                    <a:lnTo>
                      <a:pt x="24836" y="223773"/>
                    </a:lnTo>
                    <a:lnTo>
                      <a:pt x="74503" y="223773"/>
                    </a:lnTo>
                    <a:lnTo>
                      <a:pt x="156592" y="176382"/>
                    </a:lnTo>
                    <a:lnTo>
                      <a:pt x="158958" y="17227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543660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85"/>
                    </a:lnTo>
                    <a:lnTo>
                      <a:pt x="134121" y="232317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1531237" y="1296900"/>
                <a:ext cx="159385" cy="257809"/>
              </a:xfrm>
              <a:custGeom>
                <a:rect b="b" l="l" r="r" t="t"/>
                <a:pathLst>
                  <a:path extrusionOk="0" h="257809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1141280" y="1077556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0" y="0"/>
                    </a:moveTo>
                    <a:lnTo>
                      <a:pt x="0" y="464624"/>
                    </a:lnTo>
                    <a:lnTo>
                      <a:pt x="134121" y="54206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80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1128861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482027"/>
                    </a:lnTo>
                    <a:lnTo>
                      <a:pt x="2366" y="486131"/>
                    </a:lnTo>
                    <a:lnTo>
                      <a:pt x="142257" y="566893"/>
                    </a:lnTo>
                    <a:lnTo>
                      <a:pt x="144403" y="567448"/>
                    </a:lnTo>
                    <a:lnTo>
                      <a:pt x="148686" y="567448"/>
                    </a:lnTo>
                    <a:lnTo>
                      <a:pt x="150833" y="566893"/>
                    </a:lnTo>
                    <a:lnTo>
                      <a:pt x="156592" y="563574"/>
                    </a:lnTo>
                    <a:lnTo>
                      <a:pt x="158958" y="559469"/>
                    </a:lnTo>
                    <a:lnTo>
                      <a:pt x="158958" y="533523"/>
                    </a:lnTo>
                    <a:lnTo>
                      <a:pt x="134121" y="533523"/>
                    </a:lnTo>
                    <a:lnTo>
                      <a:pt x="24836" y="47042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56768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533523"/>
                    </a:lnTo>
                    <a:lnTo>
                      <a:pt x="158958" y="53352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1007153" y="1077551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542067"/>
                    </a:lnTo>
                    <a:lnTo>
                      <a:pt x="134121" y="46462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994735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559469"/>
                    </a:lnTo>
                    <a:lnTo>
                      <a:pt x="2366" y="563574"/>
                    </a:lnTo>
                    <a:lnTo>
                      <a:pt x="8125" y="566893"/>
                    </a:lnTo>
                    <a:lnTo>
                      <a:pt x="10271" y="567448"/>
                    </a:lnTo>
                    <a:lnTo>
                      <a:pt x="14565" y="567448"/>
                    </a:lnTo>
                    <a:lnTo>
                      <a:pt x="16701" y="566893"/>
                    </a:lnTo>
                    <a:lnTo>
                      <a:pt x="74503" y="533523"/>
                    </a:lnTo>
                    <a:lnTo>
                      <a:pt x="24836" y="53352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56768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470425"/>
                    </a:lnTo>
                    <a:lnTo>
                      <a:pt x="24836" y="533523"/>
                    </a:lnTo>
                    <a:lnTo>
                      <a:pt x="74503" y="533523"/>
                    </a:lnTo>
                    <a:lnTo>
                      <a:pt x="156592" y="486131"/>
                    </a:lnTo>
                    <a:lnTo>
                      <a:pt x="158958" y="48202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1007152" y="1542176"/>
                <a:ext cx="268605" cy="154939"/>
              </a:xfrm>
              <a:custGeom>
                <a:rect b="b" l="l" r="r" t="t"/>
                <a:pathLst>
                  <a:path extrusionOk="0" h="154939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134132" y="154885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994736" y="1529202"/>
                <a:ext cx="293369" cy="180339"/>
              </a:xfrm>
              <a:custGeom>
                <a:rect b="b" l="l" r="r" t="t"/>
                <a:pathLst>
                  <a:path extrusionOk="0" h="180339" w="29336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142257" y="179722"/>
                    </a:lnTo>
                    <a:lnTo>
                      <a:pt x="144403" y="180266"/>
                    </a:lnTo>
                    <a:lnTo>
                      <a:pt x="148686" y="180266"/>
                    </a:lnTo>
                    <a:lnTo>
                      <a:pt x="150833" y="179722"/>
                    </a:lnTo>
                    <a:lnTo>
                      <a:pt x="196224" y="153513"/>
                    </a:lnTo>
                    <a:lnTo>
                      <a:pt x="146540" y="153513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1" y="27318"/>
                    </a:lnTo>
                    <a:lnTo>
                      <a:pt x="148906" y="0"/>
                    </a:lnTo>
                    <a:close/>
                  </a:path>
                  <a:path extrusionOk="0" h="180339" w="293369">
                    <a:moveTo>
                      <a:pt x="196221" y="27318"/>
                    </a:moveTo>
                    <a:lnTo>
                      <a:pt x="146540" y="27318"/>
                    </a:lnTo>
                    <a:lnTo>
                      <a:pt x="255835" y="90416"/>
                    </a:lnTo>
                    <a:lnTo>
                      <a:pt x="146540" y="153513"/>
                    </a:lnTo>
                    <a:lnTo>
                      <a:pt x="196224" y="153513"/>
                    </a:lnTo>
                    <a:lnTo>
                      <a:pt x="290724" y="98949"/>
                    </a:lnTo>
                    <a:lnTo>
                      <a:pt x="293090" y="94855"/>
                    </a:lnTo>
                    <a:lnTo>
                      <a:pt x="293090" y="85976"/>
                    </a:lnTo>
                    <a:lnTo>
                      <a:pt x="290724" y="81882"/>
                    </a:lnTo>
                    <a:lnTo>
                      <a:pt x="196221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62" name="Google Shape;62;p3"/>
            <p:cNvGrpSpPr/>
            <p:nvPr/>
          </p:nvGrpSpPr>
          <p:grpSpPr>
            <a:xfrm>
              <a:off x="994735" y="1529204"/>
              <a:ext cx="964142" cy="567595"/>
              <a:chOff x="994735" y="1529204"/>
              <a:chExt cx="964142" cy="567595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1409531" y="1774491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154874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1397114" y="1761525"/>
                <a:ext cx="159384" cy="257810"/>
              </a:xfrm>
              <a:custGeom>
                <a:rect b="b" l="l" r="r" t="t"/>
                <a:pathLst>
                  <a:path extrusionOk="0" h="257810" w="159384">
                    <a:moveTo>
                      <a:pt x="14891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25" y="25714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44"/>
                    </a:lnTo>
                    <a:lnTo>
                      <a:pt x="74508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32" y="34480"/>
                    </a:lnTo>
                    <a:lnTo>
                      <a:pt x="158968" y="34480"/>
                    </a:lnTo>
                    <a:lnTo>
                      <a:pt x="158968" y="8533"/>
                    </a:lnTo>
                    <a:lnTo>
                      <a:pt x="156602" y="4429"/>
                    </a:lnTo>
                    <a:lnTo>
                      <a:pt x="148916" y="0"/>
                    </a:lnTo>
                    <a:close/>
                  </a:path>
                  <a:path extrusionOk="0" h="257810" w="159384">
                    <a:moveTo>
                      <a:pt x="158968" y="34480"/>
                    </a:moveTo>
                    <a:lnTo>
                      <a:pt x="134132" y="34480"/>
                    </a:lnTo>
                    <a:lnTo>
                      <a:pt x="134132" y="160675"/>
                    </a:lnTo>
                    <a:lnTo>
                      <a:pt x="24836" y="223773"/>
                    </a:lnTo>
                    <a:lnTo>
                      <a:pt x="74508" y="223773"/>
                    </a:lnTo>
                    <a:lnTo>
                      <a:pt x="156602" y="176382"/>
                    </a:lnTo>
                    <a:lnTo>
                      <a:pt x="158968" y="172277"/>
                    </a:lnTo>
                    <a:lnTo>
                      <a:pt x="15896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1007156" y="1619616"/>
                <a:ext cx="402590" cy="387350"/>
              </a:xfrm>
              <a:custGeom>
                <a:rect b="b" l="l" r="r" t="t"/>
                <a:pathLst>
                  <a:path extrusionOk="0" h="387350" w="402590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52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994735" y="1606649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57" y="412584"/>
                    </a:lnTo>
                    <a:lnTo>
                      <a:pt x="416940" y="412584"/>
                    </a:lnTo>
                    <a:lnTo>
                      <a:pt x="41908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1007154" y="1542178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42"/>
                    </a:lnTo>
                    <a:lnTo>
                      <a:pt x="402375" y="309760"/>
                    </a:lnTo>
                    <a:lnTo>
                      <a:pt x="536507" y="23231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994736" y="1529204"/>
                <a:ext cx="561340" cy="335280"/>
              </a:xfrm>
              <a:custGeom>
                <a:rect b="b" l="l" r="r" t="t"/>
                <a:pathLst>
                  <a:path extrusionOk="0" h="335280" w="561340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410511" y="334597"/>
                    </a:lnTo>
                    <a:lnTo>
                      <a:pt x="412657" y="335141"/>
                    </a:lnTo>
                    <a:lnTo>
                      <a:pt x="416940" y="335141"/>
                    </a:lnTo>
                    <a:lnTo>
                      <a:pt x="419086" y="334597"/>
                    </a:lnTo>
                    <a:lnTo>
                      <a:pt x="464477" y="308388"/>
                    </a:lnTo>
                    <a:lnTo>
                      <a:pt x="414793" y="308388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3" y="27318"/>
                    </a:lnTo>
                    <a:lnTo>
                      <a:pt x="148906" y="0"/>
                    </a:lnTo>
                    <a:close/>
                  </a:path>
                  <a:path extrusionOk="0" h="335280" w="561340">
                    <a:moveTo>
                      <a:pt x="196223" y="27318"/>
                    </a:moveTo>
                    <a:lnTo>
                      <a:pt x="146540" y="27318"/>
                    </a:lnTo>
                    <a:lnTo>
                      <a:pt x="524088" y="245290"/>
                    </a:lnTo>
                    <a:lnTo>
                      <a:pt x="414793" y="308388"/>
                    </a:lnTo>
                    <a:lnTo>
                      <a:pt x="464477" y="308388"/>
                    </a:lnTo>
                    <a:lnTo>
                      <a:pt x="558977" y="253824"/>
                    </a:lnTo>
                    <a:lnTo>
                      <a:pt x="561344" y="249730"/>
                    </a:lnTo>
                    <a:lnTo>
                      <a:pt x="561344" y="240851"/>
                    </a:lnTo>
                    <a:lnTo>
                      <a:pt x="558977" y="236757"/>
                    </a:lnTo>
                    <a:lnTo>
                      <a:pt x="196223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1409531" y="1774491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901F7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1397114" y="1761519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52"/>
                    </a:lnTo>
                    <a:lnTo>
                      <a:pt x="148686" y="335152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1409531" y="1619616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7192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1397114" y="1606650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46"/>
                    </a:lnTo>
                    <a:lnTo>
                      <a:pt x="0" y="240851"/>
                    </a:lnTo>
                    <a:lnTo>
                      <a:pt x="0" y="404595"/>
                    </a:lnTo>
                    <a:lnTo>
                      <a:pt x="2366" y="408699"/>
                    </a:lnTo>
                    <a:lnTo>
                      <a:pt x="8125" y="412018"/>
                    </a:lnTo>
                    <a:lnTo>
                      <a:pt x="10271" y="412573"/>
                    </a:lnTo>
                    <a:lnTo>
                      <a:pt x="14565" y="412573"/>
                    </a:lnTo>
                    <a:lnTo>
                      <a:pt x="16701" y="412018"/>
                    </a:lnTo>
                    <a:lnTo>
                      <a:pt x="74502" y="378648"/>
                    </a:lnTo>
                    <a:lnTo>
                      <a:pt x="24836" y="378648"/>
                    </a:lnTo>
                    <a:lnTo>
                      <a:pt x="24836" y="252453"/>
                    </a:lnTo>
                    <a:lnTo>
                      <a:pt x="402375" y="34480"/>
                    </a:lnTo>
                    <a:lnTo>
                      <a:pt x="427212" y="34480"/>
                    </a:lnTo>
                    <a:lnTo>
                      <a:pt x="427212" y="8533"/>
                    </a:lnTo>
                    <a:lnTo>
                      <a:pt x="424845" y="4429"/>
                    </a:lnTo>
                    <a:lnTo>
                      <a:pt x="417160" y="0"/>
                    </a:lnTo>
                    <a:close/>
                  </a:path>
                  <a:path extrusionOk="0" h="412750" w="427355">
                    <a:moveTo>
                      <a:pt x="427212" y="34480"/>
                    </a:moveTo>
                    <a:lnTo>
                      <a:pt x="402375" y="34480"/>
                    </a:lnTo>
                    <a:lnTo>
                      <a:pt x="402375" y="160675"/>
                    </a:lnTo>
                    <a:lnTo>
                      <a:pt x="24836" y="378648"/>
                    </a:lnTo>
                    <a:lnTo>
                      <a:pt x="74502" y="378648"/>
                    </a:lnTo>
                    <a:lnTo>
                      <a:pt x="424845" y="176382"/>
                    </a:lnTo>
                    <a:lnTo>
                      <a:pt x="427212" y="172277"/>
                    </a:lnTo>
                    <a:lnTo>
                      <a:pt x="427212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1811910" y="1619620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231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1799492" y="1606649"/>
                <a:ext cx="159385" cy="257810"/>
              </a:xfrm>
              <a:custGeom>
                <a:rect b="b" l="l" r="r" t="t"/>
                <a:pathLst>
                  <a:path extrusionOk="0" h="257810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10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75" name="Google Shape;75;p3"/>
            <p:cNvGrpSpPr/>
            <p:nvPr/>
          </p:nvGrpSpPr>
          <p:grpSpPr>
            <a:xfrm>
              <a:off x="2149414" y="1200902"/>
              <a:ext cx="1876309" cy="219379"/>
              <a:chOff x="2149414" y="1200902"/>
              <a:chExt cx="1876309" cy="219379"/>
            </a:xfrm>
          </p:grpSpPr>
          <p:pic>
            <p:nvPicPr>
              <p:cNvPr id="76" name="Google Shape;76;p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149414" y="1200902"/>
                <a:ext cx="439058" cy="219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77;p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18039" y="1204408"/>
                <a:ext cx="189795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" name="Google Shape;78;p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836894" y="1201228"/>
                <a:ext cx="360552" cy="21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" name="Google Shape;79;p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221792" y="1204406"/>
                <a:ext cx="171680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Google Shape;80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420815" y="1204403"/>
                <a:ext cx="189481" cy="2158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38275" y="1200907"/>
                <a:ext cx="387448" cy="2193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2" name="Google Shape;82;p3"/>
            <p:cNvGrpSpPr/>
            <p:nvPr/>
          </p:nvGrpSpPr>
          <p:grpSpPr>
            <a:xfrm>
              <a:off x="2159583" y="1508896"/>
              <a:ext cx="1149947" cy="219689"/>
              <a:chOff x="2159583" y="1508896"/>
              <a:chExt cx="1149947" cy="219689"/>
            </a:xfrm>
          </p:grpSpPr>
          <p:pic>
            <p:nvPicPr>
              <p:cNvPr id="83" name="Google Shape;83;p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159583" y="1512390"/>
                <a:ext cx="196161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" name="Google Shape;84;p3"/>
              <p:cNvSpPr/>
              <p:nvPr/>
            </p:nvSpPr>
            <p:spPr>
              <a:xfrm>
                <a:off x="2388492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50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50" y="212056"/>
                    </a:lnTo>
                    <a:lnTo>
                      <a:pt x="451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85" name="Google Shape;85;p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466154" y="1508896"/>
                <a:ext cx="203156" cy="2196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" name="Google Shape;86;p3"/>
              <p:cNvSpPr/>
              <p:nvPr/>
            </p:nvSpPr>
            <p:spPr>
              <a:xfrm>
                <a:off x="2708409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39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39" y="212056"/>
                    </a:lnTo>
                    <a:lnTo>
                      <a:pt x="451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87" name="Google Shape;87;p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777520" y="1512390"/>
                <a:ext cx="373244" cy="2124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" name="Google Shape;88;p3"/>
              <p:cNvSpPr/>
              <p:nvPr/>
            </p:nvSpPr>
            <p:spPr>
              <a:xfrm>
                <a:off x="3174276" y="1512398"/>
                <a:ext cx="135254" cy="212089"/>
              </a:xfrm>
              <a:custGeom>
                <a:rect b="b" l="l" r="r" t="t"/>
                <a:pathLst>
                  <a:path extrusionOk="0" h="212089" w="135254">
                    <a:moveTo>
                      <a:pt x="134810" y="172720"/>
                    </a:moveTo>
                    <a:lnTo>
                      <a:pt x="45148" y="172720"/>
                    </a:lnTo>
                    <a:lnTo>
                      <a:pt x="45148" y="0"/>
                    </a:lnTo>
                    <a:lnTo>
                      <a:pt x="0" y="0"/>
                    </a:lnTo>
                    <a:lnTo>
                      <a:pt x="0" y="172720"/>
                    </a:lnTo>
                    <a:lnTo>
                      <a:pt x="0" y="212090"/>
                    </a:lnTo>
                    <a:lnTo>
                      <a:pt x="134810" y="212090"/>
                    </a:lnTo>
                    <a:lnTo>
                      <a:pt x="134810" y="1727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Visual 2">
  <p:cSld name="Text and Visual 2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1"/>
          <p:cNvSpPr txBox="1"/>
          <p:nvPr>
            <p:ph type="title"/>
          </p:nvPr>
        </p:nvSpPr>
        <p:spPr>
          <a:xfrm>
            <a:off x="452425" y="302297"/>
            <a:ext cx="4203416" cy="6894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5" name="Google Shape;815;p21"/>
          <p:cNvSpPr/>
          <p:nvPr/>
        </p:nvSpPr>
        <p:spPr>
          <a:xfrm>
            <a:off x="461962" y="1045167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21"/>
          <p:cNvSpPr txBox="1"/>
          <p:nvPr>
            <p:ph idx="1" type="body"/>
          </p:nvPr>
        </p:nvSpPr>
        <p:spPr>
          <a:xfrm>
            <a:off x="452425" y="1518625"/>
            <a:ext cx="34173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817" name="Google Shape;81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32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Visual 3">
  <p:cSld name="Text and Visual 3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2"/>
          <p:cNvSpPr txBox="1"/>
          <p:nvPr>
            <p:ph type="title"/>
          </p:nvPr>
        </p:nvSpPr>
        <p:spPr>
          <a:xfrm>
            <a:off x="4711387" y="796567"/>
            <a:ext cx="4203416" cy="6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20" name="Google Shape;820;p22"/>
          <p:cNvGrpSpPr/>
          <p:nvPr/>
        </p:nvGrpSpPr>
        <p:grpSpPr>
          <a:xfrm>
            <a:off x="525063" y="4353446"/>
            <a:ext cx="565322" cy="493382"/>
            <a:chOff x="8978262" y="6009158"/>
            <a:chExt cx="828675" cy="723221"/>
          </a:xfrm>
        </p:grpSpPr>
        <p:sp>
          <p:nvSpPr>
            <p:cNvPr id="821" name="Google Shape;821;p22"/>
            <p:cNvSpPr/>
            <p:nvPr/>
          </p:nvSpPr>
          <p:spPr>
            <a:xfrm>
              <a:off x="8996584" y="6028300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593699" y="0"/>
                  </a:moveTo>
                  <a:lnTo>
                    <a:pt x="0" y="342774"/>
                  </a:lnTo>
                  <a:lnTo>
                    <a:pt x="197899" y="457033"/>
                  </a:lnTo>
                  <a:lnTo>
                    <a:pt x="791598" y="114258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8978262" y="6009158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88" y="493681"/>
                  </a:lnTo>
                  <a:lnTo>
                    <a:pt x="213061" y="494498"/>
                  </a:lnTo>
                  <a:lnTo>
                    <a:pt x="219375" y="494498"/>
                  </a:lnTo>
                  <a:lnTo>
                    <a:pt x="222548" y="493681"/>
                  </a:lnTo>
                  <a:lnTo>
                    <a:pt x="289505" y="455022"/>
                  </a:lnTo>
                  <a:lnTo>
                    <a:pt x="216213" y="455022"/>
                  </a:lnTo>
                  <a:lnTo>
                    <a:pt x="54972" y="361915"/>
                  </a:lnTo>
                  <a:lnTo>
                    <a:pt x="612023" y="40291"/>
                  </a:lnTo>
                  <a:lnTo>
                    <a:pt x="685305" y="40291"/>
                  </a:lnTo>
                  <a:lnTo>
                    <a:pt x="615520" y="0"/>
                  </a:lnTo>
                  <a:close/>
                </a:path>
                <a:path extrusionOk="0" h="494665" w="828675">
                  <a:moveTo>
                    <a:pt x="685305" y="40291"/>
                  </a:moveTo>
                  <a:lnTo>
                    <a:pt x="612023" y="40291"/>
                  </a:lnTo>
                  <a:lnTo>
                    <a:pt x="773274" y="133399"/>
                  </a:lnTo>
                  <a:lnTo>
                    <a:pt x="216213" y="455022"/>
                  </a:lnTo>
                  <a:lnTo>
                    <a:pt x="289505" y="455022"/>
                  </a:lnTo>
                  <a:lnTo>
                    <a:pt x="824749" y="145995"/>
                  </a:lnTo>
                  <a:lnTo>
                    <a:pt x="828247" y="139943"/>
                  </a:lnTo>
                  <a:lnTo>
                    <a:pt x="828247" y="126854"/>
                  </a:lnTo>
                  <a:lnTo>
                    <a:pt x="824749" y="120802"/>
                  </a:lnTo>
                  <a:lnTo>
                    <a:pt x="685305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9194484" y="6142556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593699" y="0"/>
                  </a:moveTo>
                  <a:lnTo>
                    <a:pt x="0" y="342774"/>
                  </a:lnTo>
                  <a:lnTo>
                    <a:pt x="0" y="571291"/>
                  </a:lnTo>
                  <a:lnTo>
                    <a:pt x="593699" y="228516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9176156" y="6123414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596976"/>
                  </a:lnTo>
                  <a:lnTo>
                    <a:pt x="3497" y="603039"/>
                  </a:lnTo>
                  <a:lnTo>
                    <a:pt x="11999" y="607939"/>
                  </a:lnTo>
                  <a:lnTo>
                    <a:pt x="15161" y="608756"/>
                  </a:lnTo>
                  <a:lnTo>
                    <a:pt x="21486" y="608756"/>
                  </a:lnTo>
                  <a:lnTo>
                    <a:pt x="24648" y="607939"/>
                  </a:lnTo>
                  <a:lnTo>
                    <a:pt x="109941" y="558695"/>
                  </a:lnTo>
                  <a:lnTo>
                    <a:pt x="36648" y="558695"/>
                  </a:lnTo>
                  <a:lnTo>
                    <a:pt x="36648" y="372501"/>
                  </a:lnTo>
                  <a:lnTo>
                    <a:pt x="593699" y="50878"/>
                  </a:lnTo>
                  <a:lnTo>
                    <a:pt x="630347" y="50878"/>
                  </a:lnTo>
                  <a:lnTo>
                    <a:pt x="630347" y="12596"/>
                  </a:lnTo>
                  <a:lnTo>
                    <a:pt x="626850" y="6544"/>
                  </a:lnTo>
                  <a:lnTo>
                    <a:pt x="615520" y="0"/>
                  </a:lnTo>
                  <a:close/>
                </a:path>
                <a:path extrusionOk="0" h="608965" w="630554">
                  <a:moveTo>
                    <a:pt x="630347" y="50878"/>
                  </a:moveTo>
                  <a:lnTo>
                    <a:pt x="593699" y="50878"/>
                  </a:lnTo>
                  <a:lnTo>
                    <a:pt x="593699" y="237071"/>
                  </a:lnTo>
                  <a:lnTo>
                    <a:pt x="36648" y="558695"/>
                  </a:lnTo>
                  <a:lnTo>
                    <a:pt x="109941" y="558695"/>
                  </a:lnTo>
                  <a:lnTo>
                    <a:pt x="626850" y="260253"/>
                  </a:lnTo>
                  <a:lnTo>
                    <a:pt x="630347" y="254201"/>
                  </a:lnTo>
                  <a:lnTo>
                    <a:pt x="6303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8996584" y="637107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8978262" y="6351927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12"/>
                  </a:lnTo>
                  <a:lnTo>
                    <a:pt x="3497" y="260264"/>
                  </a:lnTo>
                  <a:lnTo>
                    <a:pt x="209888" y="379433"/>
                  </a:lnTo>
                  <a:lnTo>
                    <a:pt x="213061" y="380250"/>
                  </a:lnTo>
                  <a:lnTo>
                    <a:pt x="219375" y="380250"/>
                  </a:lnTo>
                  <a:lnTo>
                    <a:pt x="222548" y="379433"/>
                  </a:lnTo>
                  <a:lnTo>
                    <a:pt x="231040" y="374522"/>
                  </a:lnTo>
                  <a:lnTo>
                    <a:pt x="234537" y="368470"/>
                  </a:lnTo>
                  <a:lnTo>
                    <a:pt x="234537" y="330188"/>
                  </a:lnTo>
                  <a:lnTo>
                    <a:pt x="197889" y="330188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47" y="50888"/>
                  </a:lnTo>
                  <a:lnTo>
                    <a:pt x="21821" y="0"/>
                  </a:lnTo>
                  <a:close/>
                </a:path>
                <a:path extrusionOk="0" h="380365" w="234950">
                  <a:moveTo>
                    <a:pt x="109947" y="50888"/>
                  </a:moveTo>
                  <a:lnTo>
                    <a:pt x="36648" y="50888"/>
                  </a:lnTo>
                  <a:lnTo>
                    <a:pt x="197889" y="143985"/>
                  </a:lnTo>
                  <a:lnTo>
                    <a:pt x="197889" y="330188"/>
                  </a:lnTo>
                  <a:lnTo>
                    <a:pt x="234537" y="330188"/>
                  </a:lnTo>
                  <a:lnTo>
                    <a:pt x="234537" y="126865"/>
                  </a:lnTo>
                  <a:lnTo>
                    <a:pt x="231040" y="120813"/>
                  </a:lnTo>
                  <a:lnTo>
                    <a:pt x="109947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7" name="Google Shape;827;p22"/>
          <p:cNvGrpSpPr/>
          <p:nvPr/>
        </p:nvGrpSpPr>
        <p:grpSpPr>
          <a:xfrm>
            <a:off x="3054548" y="507239"/>
            <a:ext cx="295404" cy="337176"/>
            <a:chOff x="15610653" y="5745872"/>
            <a:chExt cx="741848" cy="846751"/>
          </a:xfrm>
        </p:grpSpPr>
        <p:sp>
          <p:nvSpPr>
            <p:cNvPr id="828" name="Google Shape;828;p22"/>
            <p:cNvSpPr/>
            <p:nvPr/>
          </p:nvSpPr>
          <p:spPr>
            <a:xfrm>
              <a:off x="15642069" y="5777283"/>
              <a:ext cx="678815" cy="783590"/>
            </a:xfrm>
            <a:custGeom>
              <a:rect b="b" l="l" r="r" t="t"/>
              <a:pathLst>
                <a:path extrusionOk="0" h="783590" w="678815">
                  <a:moveTo>
                    <a:pt x="339256" y="0"/>
                  </a:moveTo>
                  <a:lnTo>
                    <a:pt x="0" y="195878"/>
                  </a:lnTo>
                  <a:lnTo>
                    <a:pt x="0" y="587615"/>
                  </a:lnTo>
                  <a:lnTo>
                    <a:pt x="339256" y="783483"/>
                  </a:lnTo>
                  <a:lnTo>
                    <a:pt x="678513" y="587615"/>
                  </a:lnTo>
                  <a:lnTo>
                    <a:pt x="678513" y="19587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15610653" y="5745872"/>
              <a:ext cx="741680" cy="846454"/>
            </a:xfrm>
            <a:custGeom>
              <a:rect b="b" l="l" r="r" t="t"/>
              <a:pathLst>
                <a:path extrusionOk="0" h="846454" w="741680">
                  <a:moveTo>
                    <a:pt x="370669" y="0"/>
                  </a:moveTo>
                  <a:lnTo>
                    <a:pt x="15706" y="200085"/>
                  </a:lnTo>
                  <a:lnTo>
                    <a:pt x="0" y="227288"/>
                  </a:lnTo>
                  <a:lnTo>
                    <a:pt x="0" y="619025"/>
                  </a:lnTo>
                  <a:lnTo>
                    <a:pt x="359821" y="844914"/>
                  </a:lnTo>
                  <a:lnTo>
                    <a:pt x="365245" y="846306"/>
                  </a:lnTo>
                  <a:lnTo>
                    <a:pt x="376093" y="846306"/>
                  </a:lnTo>
                  <a:lnTo>
                    <a:pt x="381517" y="844914"/>
                  </a:lnTo>
                  <a:lnTo>
                    <a:pt x="496331" y="778622"/>
                  </a:lnTo>
                  <a:lnTo>
                    <a:pt x="370669" y="778622"/>
                  </a:lnTo>
                  <a:lnTo>
                    <a:pt x="62825" y="600890"/>
                  </a:lnTo>
                  <a:lnTo>
                    <a:pt x="62825" y="245424"/>
                  </a:lnTo>
                  <a:lnTo>
                    <a:pt x="370669" y="67691"/>
                  </a:lnTo>
                  <a:lnTo>
                    <a:pt x="496317" y="67691"/>
                  </a:lnTo>
                  <a:lnTo>
                    <a:pt x="386375" y="4217"/>
                  </a:lnTo>
                  <a:lnTo>
                    <a:pt x="378734" y="1054"/>
                  </a:lnTo>
                  <a:lnTo>
                    <a:pt x="370669" y="0"/>
                  </a:lnTo>
                  <a:close/>
                </a:path>
                <a:path extrusionOk="0" h="846454" w="741680">
                  <a:moveTo>
                    <a:pt x="496317" y="67691"/>
                  </a:moveTo>
                  <a:lnTo>
                    <a:pt x="370669" y="67691"/>
                  </a:lnTo>
                  <a:lnTo>
                    <a:pt x="678513" y="245424"/>
                  </a:lnTo>
                  <a:lnTo>
                    <a:pt x="678513" y="600890"/>
                  </a:lnTo>
                  <a:lnTo>
                    <a:pt x="370669" y="778622"/>
                  </a:lnTo>
                  <a:lnTo>
                    <a:pt x="496331" y="778622"/>
                  </a:lnTo>
                  <a:lnTo>
                    <a:pt x="725632" y="646229"/>
                  </a:lnTo>
                  <a:lnTo>
                    <a:pt x="741338" y="619025"/>
                  </a:lnTo>
                  <a:lnTo>
                    <a:pt x="741338" y="227288"/>
                  </a:lnTo>
                  <a:lnTo>
                    <a:pt x="740251" y="219092"/>
                  </a:lnTo>
                  <a:lnTo>
                    <a:pt x="737129" y="211582"/>
                  </a:lnTo>
                  <a:lnTo>
                    <a:pt x="732185" y="205125"/>
                  </a:lnTo>
                  <a:lnTo>
                    <a:pt x="725632" y="200085"/>
                  </a:lnTo>
                  <a:lnTo>
                    <a:pt x="496317" y="676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15642066" y="5973158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59A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15610653" y="5941748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15981323" y="5973161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15949911" y="5941746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25988" y="650430"/>
                  </a:lnTo>
                  <a:lnTo>
                    <a:pt x="36836" y="650430"/>
                  </a:lnTo>
                  <a:lnTo>
                    <a:pt x="42260" y="649027"/>
                  </a:lnTo>
                  <a:lnTo>
                    <a:pt x="18847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7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4" name="Google Shape;834;p22"/>
          <p:cNvSpPr txBox="1"/>
          <p:nvPr>
            <p:ph idx="1" type="body"/>
          </p:nvPr>
        </p:nvSpPr>
        <p:spPr>
          <a:xfrm>
            <a:off x="4572000" y="1732800"/>
            <a:ext cx="36501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835" name="Google Shape;83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32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ful Big image">
  <p:cSld name="Impactful Big image">
    <p:bg>
      <p:bgPr>
        <a:solidFill>
          <a:schemeClr val="dk1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38" name="Google Shape;838;p23"/>
          <p:cNvSpPr txBox="1"/>
          <p:nvPr>
            <p:ph idx="1" type="body"/>
          </p:nvPr>
        </p:nvSpPr>
        <p:spPr>
          <a:xfrm>
            <a:off x="579093" y="3443416"/>
            <a:ext cx="7985814" cy="675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39" name="Google Shape;839;p23"/>
          <p:cNvSpPr/>
          <p:nvPr/>
        </p:nvSpPr>
        <p:spPr>
          <a:xfrm>
            <a:off x="8438859" y="4353193"/>
            <a:ext cx="391493" cy="513420"/>
          </a:xfrm>
          <a:custGeom>
            <a:rect b="b" l="l" r="r" t="t"/>
            <a:pathLst>
              <a:path extrusionOk="0" h="1128395" w="860425">
                <a:moveTo>
                  <a:pt x="491869" y="0"/>
                </a:moveTo>
                <a:lnTo>
                  <a:pt x="487639" y="0"/>
                </a:lnTo>
                <a:lnTo>
                  <a:pt x="2115" y="280316"/>
                </a:lnTo>
                <a:lnTo>
                  <a:pt x="0" y="283970"/>
                </a:lnTo>
                <a:lnTo>
                  <a:pt x="0" y="844602"/>
                </a:lnTo>
                <a:lnTo>
                  <a:pt x="2115" y="848267"/>
                </a:lnTo>
                <a:lnTo>
                  <a:pt x="485922" y="1127599"/>
                </a:lnTo>
                <a:lnTo>
                  <a:pt x="487838" y="1128091"/>
                </a:lnTo>
                <a:lnTo>
                  <a:pt x="491660" y="1128091"/>
                </a:lnTo>
                <a:lnTo>
                  <a:pt x="493576" y="1127599"/>
                </a:lnTo>
                <a:lnTo>
                  <a:pt x="545156" y="1097819"/>
                </a:lnTo>
                <a:lnTo>
                  <a:pt x="478676" y="1097819"/>
                </a:lnTo>
                <a:lnTo>
                  <a:pt x="381161" y="1041528"/>
                </a:lnTo>
                <a:lnTo>
                  <a:pt x="381161" y="1028733"/>
                </a:lnTo>
                <a:lnTo>
                  <a:pt x="359004" y="1028733"/>
                </a:lnTo>
                <a:lnTo>
                  <a:pt x="33245" y="840644"/>
                </a:lnTo>
                <a:lnTo>
                  <a:pt x="66490" y="821451"/>
                </a:lnTo>
                <a:lnTo>
                  <a:pt x="22166" y="821451"/>
                </a:lnTo>
                <a:lnTo>
                  <a:pt x="22166" y="708889"/>
                </a:lnTo>
                <a:lnTo>
                  <a:pt x="66686" y="683340"/>
                </a:lnTo>
                <a:lnTo>
                  <a:pt x="22166" y="683340"/>
                </a:lnTo>
                <a:lnTo>
                  <a:pt x="22166" y="307121"/>
                </a:lnTo>
                <a:lnTo>
                  <a:pt x="66484" y="307121"/>
                </a:lnTo>
                <a:lnTo>
                  <a:pt x="33245" y="287928"/>
                </a:lnTo>
                <a:lnTo>
                  <a:pt x="130749" y="231636"/>
                </a:lnTo>
                <a:lnTo>
                  <a:pt x="175072" y="231636"/>
                </a:lnTo>
                <a:lnTo>
                  <a:pt x="152906" y="218841"/>
                </a:lnTo>
                <a:lnTo>
                  <a:pt x="489754" y="24365"/>
                </a:lnTo>
                <a:lnTo>
                  <a:pt x="534071" y="24365"/>
                </a:lnTo>
                <a:lnTo>
                  <a:pt x="491869" y="0"/>
                </a:lnTo>
                <a:close/>
              </a:path>
              <a:path extrusionOk="0" h="1128395" w="860425">
                <a:moveTo>
                  <a:pt x="425495" y="928935"/>
                </a:moveTo>
                <a:lnTo>
                  <a:pt x="381161" y="928935"/>
                </a:lnTo>
                <a:lnTo>
                  <a:pt x="478676" y="985226"/>
                </a:lnTo>
                <a:lnTo>
                  <a:pt x="478676" y="1097819"/>
                </a:lnTo>
                <a:lnTo>
                  <a:pt x="500832" y="1097819"/>
                </a:lnTo>
                <a:lnTo>
                  <a:pt x="500832" y="985226"/>
                </a:lnTo>
                <a:lnTo>
                  <a:pt x="534076" y="966033"/>
                </a:lnTo>
                <a:lnTo>
                  <a:pt x="489754" y="966033"/>
                </a:lnTo>
                <a:lnTo>
                  <a:pt x="425495" y="928935"/>
                </a:lnTo>
                <a:close/>
              </a:path>
              <a:path extrusionOk="0" h="1128395" w="860425">
                <a:moveTo>
                  <a:pt x="859827" y="790750"/>
                </a:moveTo>
                <a:lnTo>
                  <a:pt x="837670" y="790750"/>
                </a:lnTo>
                <a:lnTo>
                  <a:pt x="837670" y="903344"/>
                </a:lnTo>
                <a:lnTo>
                  <a:pt x="500832" y="1097819"/>
                </a:lnTo>
                <a:lnTo>
                  <a:pt x="545156" y="1097819"/>
                </a:lnTo>
                <a:lnTo>
                  <a:pt x="857722" y="917364"/>
                </a:lnTo>
                <a:lnTo>
                  <a:pt x="859827" y="913699"/>
                </a:lnTo>
                <a:lnTo>
                  <a:pt x="859827" y="790750"/>
                </a:lnTo>
                <a:close/>
              </a:path>
              <a:path extrusionOk="0" h="1128395" w="860425">
                <a:moveTo>
                  <a:pt x="175070" y="784353"/>
                </a:moveTo>
                <a:lnTo>
                  <a:pt x="130749" y="784353"/>
                </a:lnTo>
                <a:lnTo>
                  <a:pt x="359004" y="916139"/>
                </a:lnTo>
                <a:lnTo>
                  <a:pt x="359004" y="1028733"/>
                </a:lnTo>
                <a:lnTo>
                  <a:pt x="381161" y="1028733"/>
                </a:lnTo>
                <a:lnTo>
                  <a:pt x="381161" y="928935"/>
                </a:lnTo>
                <a:lnTo>
                  <a:pt x="425495" y="928935"/>
                </a:lnTo>
                <a:lnTo>
                  <a:pt x="392249" y="909741"/>
                </a:lnTo>
                <a:lnTo>
                  <a:pt x="414411" y="896946"/>
                </a:lnTo>
                <a:lnTo>
                  <a:pt x="370082" y="896946"/>
                </a:lnTo>
                <a:lnTo>
                  <a:pt x="175070" y="784353"/>
                </a:lnTo>
                <a:close/>
              </a:path>
              <a:path extrusionOk="0" h="1128395" w="860425">
                <a:moveTo>
                  <a:pt x="773406" y="715266"/>
                </a:moveTo>
                <a:lnTo>
                  <a:pt x="729087" y="715266"/>
                </a:lnTo>
                <a:lnTo>
                  <a:pt x="826592" y="771557"/>
                </a:lnTo>
                <a:lnTo>
                  <a:pt x="489754" y="966033"/>
                </a:lnTo>
                <a:lnTo>
                  <a:pt x="534076" y="966033"/>
                </a:lnTo>
                <a:lnTo>
                  <a:pt x="837670" y="790750"/>
                </a:lnTo>
                <a:lnTo>
                  <a:pt x="859827" y="790750"/>
                </a:lnTo>
                <a:lnTo>
                  <a:pt x="859827" y="767599"/>
                </a:lnTo>
                <a:lnTo>
                  <a:pt x="857722" y="763945"/>
                </a:lnTo>
                <a:lnTo>
                  <a:pt x="773406" y="715266"/>
                </a:lnTo>
                <a:close/>
              </a:path>
              <a:path extrusionOk="0" h="1128395" w="860425">
                <a:moveTo>
                  <a:pt x="186224" y="652974"/>
                </a:moveTo>
                <a:lnTo>
                  <a:pt x="141828" y="652974"/>
                </a:lnTo>
                <a:lnTo>
                  <a:pt x="467577" y="840665"/>
                </a:lnTo>
                <a:lnTo>
                  <a:pt x="370082" y="896946"/>
                </a:lnTo>
                <a:lnTo>
                  <a:pt x="414411" y="896946"/>
                </a:lnTo>
                <a:lnTo>
                  <a:pt x="534072" y="827859"/>
                </a:lnTo>
                <a:lnTo>
                  <a:pt x="489744" y="827859"/>
                </a:lnTo>
                <a:lnTo>
                  <a:pt x="261499" y="696345"/>
                </a:lnTo>
                <a:lnTo>
                  <a:pt x="261499" y="683581"/>
                </a:lnTo>
                <a:lnTo>
                  <a:pt x="239343" y="683581"/>
                </a:lnTo>
                <a:lnTo>
                  <a:pt x="186224" y="652974"/>
                </a:lnTo>
                <a:close/>
              </a:path>
              <a:path extrusionOk="0" h="1128395" w="860425">
                <a:moveTo>
                  <a:pt x="731202" y="690900"/>
                </a:moveTo>
                <a:lnTo>
                  <a:pt x="726972" y="690900"/>
                </a:lnTo>
                <a:lnTo>
                  <a:pt x="489744" y="827859"/>
                </a:lnTo>
                <a:lnTo>
                  <a:pt x="534072" y="827859"/>
                </a:lnTo>
                <a:lnTo>
                  <a:pt x="729087" y="715266"/>
                </a:lnTo>
                <a:lnTo>
                  <a:pt x="773406" y="715266"/>
                </a:lnTo>
                <a:lnTo>
                  <a:pt x="731202" y="690900"/>
                </a:lnTo>
                <a:close/>
              </a:path>
              <a:path extrusionOk="0" h="1128395" w="860425">
                <a:moveTo>
                  <a:pt x="186151" y="652932"/>
                </a:moveTo>
                <a:lnTo>
                  <a:pt x="119671" y="652932"/>
                </a:lnTo>
                <a:lnTo>
                  <a:pt x="119671" y="765159"/>
                </a:lnTo>
                <a:lnTo>
                  <a:pt x="22166" y="821451"/>
                </a:lnTo>
                <a:lnTo>
                  <a:pt x="66490" y="821451"/>
                </a:lnTo>
                <a:lnTo>
                  <a:pt x="130749" y="784353"/>
                </a:lnTo>
                <a:lnTo>
                  <a:pt x="175070" y="784353"/>
                </a:lnTo>
                <a:lnTo>
                  <a:pt x="141828" y="765159"/>
                </a:lnTo>
                <a:lnTo>
                  <a:pt x="141828" y="652974"/>
                </a:lnTo>
                <a:lnTo>
                  <a:pt x="186224" y="652974"/>
                </a:lnTo>
                <a:close/>
              </a:path>
              <a:path extrusionOk="0" h="1128395" w="860425">
                <a:moveTo>
                  <a:pt x="491869" y="414542"/>
                </a:moveTo>
                <a:lnTo>
                  <a:pt x="487639" y="414542"/>
                </a:lnTo>
                <a:lnTo>
                  <a:pt x="361109" y="487587"/>
                </a:lnTo>
                <a:lnTo>
                  <a:pt x="359004" y="491241"/>
                </a:lnTo>
                <a:lnTo>
                  <a:pt x="359004" y="637341"/>
                </a:lnTo>
                <a:lnTo>
                  <a:pt x="361109" y="641006"/>
                </a:lnTo>
                <a:lnTo>
                  <a:pt x="485922" y="713056"/>
                </a:lnTo>
                <a:lnTo>
                  <a:pt x="487838" y="713548"/>
                </a:lnTo>
                <a:lnTo>
                  <a:pt x="491660" y="713548"/>
                </a:lnTo>
                <a:lnTo>
                  <a:pt x="493576" y="713056"/>
                </a:lnTo>
                <a:lnTo>
                  <a:pt x="534080" y="689675"/>
                </a:lnTo>
                <a:lnTo>
                  <a:pt x="489754" y="689675"/>
                </a:lnTo>
                <a:lnTo>
                  <a:pt x="392239" y="633383"/>
                </a:lnTo>
                <a:lnTo>
                  <a:pt x="425482" y="614190"/>
                </a:lnTo>
                <a:lnTo>
                  <a:pt x="381161" y="614190"/>
                </a:lnTo>
                <a:lnTo>
                  <a:pt x="381161" y="501597"/>
                </a:lnTo>
                <a:lnTo>
                  <a:pt x="478676" y="445305"/>
                </a:lnTo>
                <a:lnTo>
                  <a:pt x="545152" y="445305"/>
                </a:lnTo>
                <a:lnTo>
                  <a:pt x="491869" y="414542"/>
                </a:lnTo>
                <a:close/>
              </a:path>
              <a:path extrusionOk="0" h="1128395" w="860425">
                <a:moveTo>
                  <a:pt x="534060" y="577081"/>
                </a:moveTo>
                <a:lnTo>
                  <a:pt x="489754" y="577081"/>
                </a:lnTo>
                <a:lnTo>
                  <a:pt x="587259" y="633383"/>
                </a:lnTo>
                <a:lnTo>
                  <a:pt x="489754" y="689675"/>
                </a:lnTo>
                <a:lnTo>
                  <a:pt x="534080" y="689675"/>
                </a:lnTo>
                <a:lnTo>
                  <a:pt x="618389" y="641006"/>
                </a:lnTo>
                <a:lnTo>
                  <a:pt x="620494" y="637341"/>
                </a:lnTo>
                <a:lnTo>
                  <a:pt x="620494" y="614190"/>
                </a:lnTo>
                <a:lnTo>
                  <a:pt x="598337" y="614190"/>
                </a:lnTo>
                <a:lnTo>
                  <a:pt x="534060" y="577081"/>
                </a:lnTo>
                <a:close/>
              </a:path>
              <a:path extrusionOk="0" h="1128395" w="860425">
                <a:moveTo>
                  <a:pt x="261499" y="307121"/>
                </a:moveTo>
                <a:lnTo>
                  <a:pt x="239343" y="307121"/>
                </a:lnTo>
                <a:lnTo>
                  <a:pt x="239343" y="683581"/>
                </a:lnTo>
                <a:lnTo>
                  <a:pt x="261499" y="683581"/>
                </a:lnTo>
                <a:lnTo>
                  <a:pt x="261499" y="432510"/>
                </a:lnTo>
                <a:lnTo>
                  <a:pt x="305823" y="406919"/>
                </a:lnTo>
                <a:lnTo>
                  <a:pt x="261499" y="406919"/>
                </a:lnTo>
                <a:lnTo>
                  <a:pt x="261499" y="307121"/>
                </a:lnTo>
                <a:close/>
              </a:path>
              <a:path extrusionOk="0" h="1128395" w="860425">
                <a:moveTo>
                  <a:pt x="66484" y="307121"/>
                </a:moveTo>
                <a:lnTo>
                  <a:pt x="22166" y="307121"/>
                </a:lnTo>
                <a:lnTo>
                  <a:pt x="119671" y="363423"/>
                </a:lnTo>
                <a:lnTo>
                  <a:pt x="119653" y="627394"/>
                </a:lnTo>
                <a:lnTo>
                  <a:pt x="22166" y="683340"/>
                </a:lnTo>
                <a:lnTo>
                  <a:pt x="66686" y="683340"/>
                </a:lnTo>
                <a:lnTo>
                  <a:pt x="119671" y="652932"/>
                </a:lnTo>
                <a:lnTo>
                  <a:pt x="186151" y="652932"/>
                </a:lnTo>
                <a:lnTo>
                  <a:pt x="141828" y="627394"/>
                </a:lnTo>
                <a:lnTo>
                  <a:pt x="141828" y="363423"/>
                </a:lnTo>
                <a:lnTo>
                  <a:pt x="175070" y="344230"/>
                </a:lnTo>
                <a:lnTo>
                  <a:pt x="130749" y="344230"/>
                </a:lnTo>
                <a:lnTo>
                  <a:pt x="66484" y="307121"/>
                </a:lnTo>
                <a:close/>
              </a:path>
              <a:path extrusionOk="0" h="1128395" w="860425">
                <a:moveTo>
                  <a:pt x="500832" y="445305"/>
                </a:moveTo>
                <a:lnTo>
                  <a:pt x="478676" y="445305"/>
                </a:lnTo>
                <a:lnTo>
                  <a:pt x="478676" y="557899"/>
                </a:lnTo>
                <a:lnTo>
                  <a:pt x="381161" y="614190"/>
                </a:lnTo>
                <a:lnTo>
                  <a:pt x="425482" y="614190"/>
                </a:lnTo>
                <a:lnTo>
                  <a:pt x="489754" y="577081"/>
                </a:lnTo>
                <a:lnTo>
                  <a:pt x="534060" y="577081"/>
                </a:lnTo>
                <a:lnTo>
                  <a:pt x="500832" y="557899"/>
                </a:lnTo>
                <a:lnTo>
                  <a:pt x="500832" y="445305"/>
                </a:lnTo>
                <a:close/>
              </a:path>
              <a:path extrusionOk="0" h="1128395" w="860425">
                <a:moveTo>
                  <a:pt x="545152" y="445305"/>
                </a:moveTo>
                <a:lnTo>
                  <a:pt x="500832" y="445305"/>
                </a:lnTo>
                <a:lnTo>
                  <a:pt x="598337" y="501597"/>
                </a:lnTo>
                <a:lnTo>
                  <a:pt x="598337" y="614190"/>
                </a:lnTo>
                <a:lnTo>
                  <a:pt x="620494" y="614190"/>
                </a:lnTo>
                <a:lnTo>
                  <a:pt x="620494" y="491241"/>
                </a:lnTo>
                <a:lnTo>
                  <a:pt x="618389" y="487587"/>
                </a:lnTo>
                <a:lnTo>
                  <a:pt x="545152" y="445305"/>
                </a:lnTo>
                <a:close/>
              </a:path>
              <a:path extrusionOk="0" h="1128395" w="860425">
                <a:moveTo>
                  <a:pt x="534073" y="300723"/>
                </a:moveTo>
                <a:lnTo>
                  <a:pt x="489754" y="300723"/>
                </a:lnTo>
                <a:lnTo>
                  <a:pt x="725255" y="436698"/>
                </a:lnTo>
                <a:lnTo>
                  <a:pt x="727171" y="437190"/>
                </a:lnTo>
                <a:lnTo>
                  <a:pt x="730993" y="437190"/>
                </a:lnTo>
                <a:lnTo>
                  <a:pt x="732909" y="436698"/>
                </a:lnTo>
                <a:lnTo>
                  <a:pt x="784488" y="406919"/>
                </a:lnTo>
                <a:lnTo>
                  <a:pt x="718009" y="406919"/>
                </a:lnTo>
                <a:lnTo>
                  <a:pt x="534073" y="300723"/>
                </a:lnTo>
                <a:close/>
              </a:path>
              <a:path extrusionOk="0" h="1128395" w="860425">
                <a:moveTo>
                  <a:pt x="620494" y="99850"/>
                </a:moveTo>
                <a:lnTo>
                  <a:pt x="598337" y="99850"/>
                </a:lnTo>
                <a:lnTo>
                  <a:pt x="598337" y="212443"/>
                </a:lnTo>
                <a:lnTo>
                  <a:pt x="261499" y="406919"/>
                </a:lnTo>
                <a:lnTo>
                  <a:pt x="305823" y="406919"/>
                </a:lnTo>
                <a:lnTo>
                  <a:pt x="489754" y="300723"/>
                </a:lnTo>
                <a:lnTo>
                  <a:pt x="534073" y="300723"/>
                </a:lnTo>
                <a:lnTo>
                  <a:pt x="511911" y="287928"/>
                </a:lnTo>
                <a:lnTo>
                  <a:pt x="609415" y="231636"/>
                </a:lnTo>
                <a:lnTo>
                  <a:pt x="653741" y="231636"/>
                </a:lnTo>
                <a:lnTo>
                  <a:pt x="620494" y="212443"/>
                </a:lnTo>
                <a:lnTo>
                  <a:pt x="620494" y="99850"/>
                </a:lnTo>
                <a:close/>
              </a:path>
              <a:path extrusionOk="0" h="1128395" w="860425">
                <a:moveTo>
                  <a:pt x="653741" y="231636"/>
                </a:moveTo>
                <a:lnTo>
                  <a:pt x="609415" y="231636"/>
                </a:lnTo>
                <a:lnTo>
                  <a:pt x="718009" y="294326"/>
                </a:lnTo>
                <a:lnTo>
                  <a:pt x="718009" y="406919"/>
                </a:lnTo>
                <a:lnTo>
                  <a:pt x="740165" y="406919"/>
                </a:lnTo>
                <a:lnTo>
                  <a:pt x="740165" y="294326"/>
                </a:lnTo>
                <a:lnTo>
                  <a:pt x="773411" y="275132"/>
                </a:lnTo>
                <a:lnTo>
                  <a:pt x="729087" y="275132"/>
                </a:lnTo>
                <a:lnTo>
                  <a:pt x="653741" y="231636"/>
                </a:lnTo>
                <a:close/>
              </a:path>
              <a:path extrusionOk="0" h="1128395" w="860425">
                <a:moveTo>
                  <a:pt x="859837" y="238034"/>
                </a:moveTo>
                <a:lnTo>
                  <a:pt x="837670" y="238034"/>
                </a:lnTo>
                <a:lnTo>
                  <a:pt x="837670" y="350628"/>
                </a:lnTo>
                <a:lnTo>
                  <a:pt x="740165" y="406919"/>
                </a:lnTo>
                <a:lnTo>
                  <a:pt x="784488" y="406919"/>
                </a:lnTo>
                <a:lnTo>
                  <a:pt x="857722" y="364638"/>
                </a:lnTo>
                <a:lnTo>
                  <a:pt x="859837" y="360983"/>
                </a:lnTo>
                <a:lnTo>
                  <a:pt x="859837" y="238034"/>
                </a:lnTo>
                <a:close/>
              </a:path>
              <a:path extrusionOk="0" h="1128395" w="860425">
                <a:moveTo>
                  <a:pt x="175072" y="231636"/>
                </a:moveTo>
                <a:lnTo>
                  <a:pt x="130749" y="231636"/>
                </a:lnTo>
                <a:lnTo>
                  <a:pt x="228254" y="287928"/>
                </a:lnTo>
                <a:lnTo>
                  <a:pt x="130749" y="344230"/>
                </a:lnTo>
                <a:lnTo>
                  <a:pt x="175070" y="344230"/>
                </a:lnTo>
                <a:lnTo>
                  <a:pt x="239343" y="307121"/>
                </a:lnTo>
                <a:lnTo>
                  <a:pt x="261499" y="307121"/>
                </a:lnTo>
                <a:lnTo>
                  <a:pt x="261499" y="294326"/>
                </a:lnTo>
                <a:lnTo>
                  <a:pt x="294742" y="275132"/>
                </a:lnTo>
                <a:lnTo>
                  <a:pt x="250421" y="275132"/>
                </a:lnTo>
                <a:lnTo>
                  <a:pt x="175072" y="231636"/>
                </a:lnTo>
                <a:close/>
              </a:path>
              <a:path extrusionOk="0" h="1128395" w="860425">
                <a:moveTo>
                  <a:pt x="534071" y="24365"/>
                </a:moveTo>
                <a:lnTo>
                  <a:pt x="489754" y="24365"/>
                </a:lnTo>
                <a:lnTo>
                  <a:pt x="587259" y="80657"/>
                </a:lnTo>
                <a:lnTo>
                  <a:pt x="250421" y="275132"/>
                </a:lnTo>
                <a:lnTo>
                  <a:pt x="294742" y="275132"/>
                </a:lnTo>
                <a:lnTo>
                  <a:pt x="598337" y="99850"/>
                </a:lnTo>
                <a:lnTo>
                  <a:pt x="664812" y="99850"/>
                </a:lnTo>
                <a:lnTo>
                  <a:pt x="534071" y="24365"/>
                </a:lnTo>
                <a:close/>
              </a:path>
              <a:path extrusionOk="0" h="1128395" w="860425">
                <a:moveTo>
                  <a:pt x="664812" y="99850"/>
                </a:moveTo>
                <a:lnTo>
                  <a:pt x="620494" y="99850"/>
                </a:lnTo>
                <a:lnTo>
                  <a:pt x="826592" y="218841"/>
                </a:lnTo>
                <a:lnTo>
                  <a:pt x="729087" y="275132"/>
                </a:lnTo>
                <a:lnTo>
                  <a:pt x="773411" y="275132"/>
                </a:lnTo>
                <a:lnTo>
                  <a:pt x="837670" y="238034"/>
                </a:lnTo>
                <a:lnTo>
                  <a:pt x="859837" y="238034"/>
                </a:lnTo>
                <a:lnTo>
                  <a:pt x="859837" y="214883"/>
                </a:lnTo>
                <a:lnTo>
                  <a:pt x="857722" y="211229"/>
                </a:lnTo>
                <a:lnTo>
                  <a:pt x="664812" y="998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ful Big Quote">
  <p:cSld name="Impactful Big quote">
    <p:bg>
      <p:bgPr>
        <a:solidFill>
          <a:schemeClr val="lt2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4"/>
          <p:cNvSpPr txBox="1"/>
          <p:nvPr>
            <p:ph idx="1" type="body"/>
          </p:nvPr>
        </p:nvSpPr>
        <p:spPr>
          <a:xfrm>
            <a:off x="502508" y="1732813"/>
            <a:ext cx="8147222" cy="1710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2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842" name="Google Shape;842;p24"/>
          <p:cNvGrpSpPr/>
          <p:nvPr/>
        </p:nvGrpSpPr>
        <p:grpSpPr>
          <a:xfrm rot="10800000">
            <a:off x="361531" y="778168"/>
            <a:ext cx="376881" cy="328920"/>
            <a:chOff x="10297594" y="731834"/>
            <a:chExt cx="828675" cy="723218"/>
          </a:xfrm>
        </p:grpSpPr>
        <p:sp>
          <p:nvSpPr>
            <p:cNvPr id="843" name="Google Shape;843;p24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grpSp>
        <p:nvGrpSpPr>
          <p:cNvPr id="849" name="Google Shape;849;p24"/>
          <p:cNvGrpSpPr/>
          <p:nvPr/>
        </p:nvGrpSpPr>
        <p:grpSpPr>
          <a:xfrm flipH="1" rot="10800000">
            <a:off x="902143" y="317356"/>
            <a:ext cx="376881" cy="328920"/>
            <a:chOff x="10297594" y="731834"/>
            <a:chExt cx="828675" cy="723218"/>
          </a:xfrm>
        </p:grpSpPr>
        <p:sp>
          <p:nvSpPr>
            <p:cNvPr id="850" name="Google Shape;850;p24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grpSp>
        <p:nvGrpSpPr>
          <p:cNvPr id="856" name="Google Shape;856;p24"/>
          <p:cNvGrpSpPr/>
          <p:nvPr/>
        </p:nvGrpSpPr>
        <p:grpSpPr>
          <a:xfrm>
            <a:off x="774919" y="4558602"/>
            <a:ext cx="376881" cy="328921"/>
            <a:chOff x="7658930" y="6009158"/>
            <a:chExt cx="828675" cy="723221"/>
          </a:xfrm>
        </p:grpSpPr>
        <p:sp>
          <p:nvSpPr>
            <p:cNvPr id="857" name="Google Shape;857;p24"/>
            <p:cNvSpPr/>
            <p:nvPr/>
          </p:nvSpPr>
          <p:spPr>
            <a:xfrm>
              <a:off x="7677252" y="6028300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593699" y="0"/>
                  </a:moveTo>
                  <a:lnTo>
                    <a:pt x="0" y="342774"/>
                  </a:lnTo>
                  <a:lnTo>
                    <a:pt x="197899" y="457033"/>
                  </a:lnTo>
                  <a:lnTo>
                    <a:pt x="791598" y="114258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rgbClr val="1D59A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58" name="Google Shape;858;p24"/>
            <p:cNvSpPr/>
            <p:nvPr/>
          </p:nvSpPr>
          <p:spPr>
            <a:xfrm>
              <a:off x="7658930" y="6009158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88" y="493681"/>
                  </a:lnTo>
                  <a:lnTo>
                    <a:pt x="213061" y="494498"/>
                  </a:lnTo>
                  <a:lnTo>
                    <a:pt x="219375" y="494498"/>
                  </a:lnTo>
                  <a:lnTo>
                    <a:pt x="222548" y="493681"/>
                  </a:lnTo>
                  <a:lnTo>
                    <a:pt x="289505" y="455022"/>
                  </a:lnTo>
                  <a:lnTo>
                    <a:pt x="216213" y="455022"/>
                  </a:lnTo>
                  <a:lnTo>
                    <a:pt x="54972" y="361915"/>
                  </a:lnTo>
                  <a:lnTo>
                    <a:pt x="612023" y="40291"/>
                  </a:lnTo>
                  <a:lnTo>
                    <a:pt x="685305" y="40291"/>
                  </a:lnTo>
                  <a:lnTo>
                    <a:pt x="615520" y="0"/>
                  </a:lnTo>
                  <a:close/>
                </a:path>
                <a:path extrusionOk="0" h="494665" w="828675">
                  <a:moveTo>
                    <a:pt x="685305" y="40291"/>
                  </a:moveTo>
                  <a:lnTo>
                    <a:pt x="612023" y="40291"/>
                  </a:lnTo>
                  <a:lnTo>
                    <a:pt x="773274" y="133399"/>
                  </a:lnTo>
                  <a:lnTo>
                    <a:pt x="216213" y="455022"/>
                  </a:lnTo>
                  <a:lnTo>
                    <a:pt x="289505" y="455022"/>
                  </a:lnTo>
                  <a:lnTo>
                    <a:pt x="824749" y="145995"/>
                  </a:lnTo>
                  <a:lnTo>
                    <a:pt x="828247" y="139943"/>
                  </a:lnTo>
                  <a:lnTo>
                    <a:pt x="828247" y="126854"/>
                  </a:lnTo>
                  <a:lnTo>
                    <a:pt x="824749" y="120802"/>
                  </a:lnTo>
                  <a:lnTo>
                    <a:pt x="685305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59" name="Google Shape;859;p24"/>
            <p:cNvSpPr/>
            <p:nvPr/>
          </p:nvSpPr>
          <p:spPr>
            <a:xfrm>
              <a:off x="7875152" y="6142556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593699" y="0"/>
                  </a:moveTo>
                  <a:lnTo>
                    <a:pt x="0" y="342774"/>
                  </a:lnTo>
                  <a:lnTo>
                    <a:pt x="0" y="571291"/>
                  </a:lnTo>
                  <a:lnTo>
                    <a:pt x="593699" y="228516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60" name="Google Shape;860;p24"/>
            <p:cNvSpPr/>
            <p:nvPr/>
          </p:nvSpPr>
          <p:spPr>
            <a:xfrm>
              <a:off x="7856824" y="6123414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596976"/>
                  </a:lnTo>
                  <a:lnTo>
                    <a:pt x="3497" y="603039"/>
                  </a:lnTo>
                  <a:lnTo>
                    <a:pt x="11999" y="607939"/>
                  </a:lnTo>
                  <a:lnTo>
                    <a:pt x="15161" y="608756"/>
                  </a:lnTo>
                  <a:lnTo>
                    <a:pt x="21486" y="608756"/>
                  </a:lnTo>
                  <a:lnTo>
                    <a:pt x="24648" y="607939"/>
                  </a:lnTo>
                  <a:lnTo>
                    <a:pt x="109941" y="558695"/>
                  </a:lnTo>
                  <a:lnTo>
                    <a:pt x="36648" y="558695"/>
                  </a:lnTo>
                  <a:lnTo>
                    <a:pt x="36648" y="372501"/>
                  </a:lnTo>
                  <a:lnTo>
                    <a:pt x="593699" y="50878"/>
                  </a:lnTo>
                  <a:lnTo>
                    <a:pt x="630347" y="50878"/>
                  </a:lnTo>
                  <a:lnTo>
                    <a:pt x="630347" y="12596"/>
                  </a:lnTo>
                  <a:lnTo>
                    <a:pt x="626850" y="6544"/>
                  </a:lnTo>
                  <a:lnTo>
                    <a:pt x="615520" y="0"/>
                  </a:lnTo>
                  <a:close/>
                </a:path>
                <a:path extrusionOk="0" h="608965" w="630554">
                  <a:moveTo>
                    <a:pt x="630347" y="50878"/>
                  </a:moveTo>
                  <a:lnTo>
                    <a:pt x="593699" y="50878"/>
                  </a:lnTo>
                  <a:lnTo>
                    <a:pt x="593699" y="237071"/>
                  </a:lnTo>
                  <a:lnTo>
                    <a:pt x="36648" y="558695"/>
                  </a:lnTo>
                  <a:lnTo>
                    <a:pt x="109941" y="558695"/>
                  </a:lnTo>
                  <a:lnTo>
                    <a:pt x="626850" y="260253"/>
                  </a:lnTo>
                  <a:lnTo>
                    <a:pt x="630347" y="254201"/>
                  </a:lnTo>
                  <a:lnTo>
                    <a:pt x="6303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61" name="Google Shape;861;p24"/>
            <p:cNvSpPr/>
            <p:nvPr/>
          </p:nvSpPr>
          <p:spPr>
            <a:xfrm>
              <a:off x="7677252" y="637107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62" name="Google Shape;862;p24"/>
            <p:cNvSpPr/>
            <p:nvPr/>
          </p:nvSpPr>
          <p:spPr>
            <a:xfrm>
              <a:off x="7658930" y="6351927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12"/>
                  </a:lnTo>
                  <a:lnTo>
                    <a:pt x="3497" y="260264"/>
                  </a:lnTo>
                  <a:lnTo>
                    <a:pt x="209888" y="379433"/>
                  </a:lnTo>
                  <a:lnTo>
                    <a:pt x="213061" y="380250"/>
                  </a:lnTo>
                  <a:lnTo>
                    <a:pt x="219375" y="380250"/>
                  </a:lnTo>
                  <a:lnTo>
                    <a:pt x="222548" y="379433"/>
                  </a:lnTo>
                  <a:lnTo>
                    <a:pt x="231040" y="374522"/>
                  </a:lnTo>
                  <a:lnTo>
                    <a:pt x="234537" y="368470"/>
                  </a:lnTo>
                  <a:lnTo>
                    <a:pt x="234537" y="330188"/>
                  </a:lnTo>
                  <a:lnTo>
                    <a:pt x="197889" y="330188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47" y="50888"/>
                  </a:lnTo>
                  <a:lnTo>
                    <a:pt x="21821" y="0"/>
                  </a:lnTo>
                  <a:close/>
                </a:path>
                <a:path extrusionOk="0" h="380365" w="234950">
                  <a:moveTo>
                    <a:pt x="109947" y="50888"/>
                  </a:moveTo>
                  <a:lnTo>
                    <a:pt x="36648" y="50888"/>
                  </a:lnTo>
                  <a:lnTo>
                    <a:pt x="197889" y="143985"/>
                  </a:lnTo>
                  <a:lnTo>
                    <a:pt x="197889" y="330188"/>
                  </a:lnTo>
                  <a:lnTo>
                    <a:pt x="234537" y="330188"/>
                  </a:lnTo>
                  <a:lnTo>
                    <a:pt x="234537" y="126865"/>
                  </a:lnTo>
                  <a:lnTo>
                    <a:pt x="231040" y="120813"/>
                  </a:lnTo>
                  <a:lnTo>
                    <a:pt x="109947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grpSp>
        <p:nvGrpSpPr>
          <p:cNvPr id="863" name="Google Shape;863;p24"/>
          <p:cNvGrpSpPr/>
          <p:nvPr/>
        </p:nvGrpSpPr>
        <p:grpSpPr>
          <a:xfrm>
            <a:off x="361518" y="4238710"/>
            <a:ext cx="196960" cy="224974"/>
            <a:chOff x="6537493" y="10081403"/>
            <a:chExt cx="433070" cy="494666"/>
          </a:xfrm>
        </p:grpSpPr>
        <p:sp>
          <p:nvSpPr>
            <p:cNvPr id="864" name="Google Shape;864;p24"/>
            <p:cNvSpPr/>
            <p:nvPr/>
          </p:nvSpPr>
          <p:spPr>
            <a:xfrm>
              <a:off x="6555821" y="10100552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65" name="Google Shape;865;p24"/>
            <p:cNvSpPr/>
            <p:nvPr/>
          </p:nvSpPr>
          <p:spPr>
            <a:xfrm>
              <a:off x="6537493" y="10081404"/>
              <a:ext cx="433070" cy="494665"/>
            </a:xfrm>
            <a:custGeom>
              <a:rect b="b" l="l" r="r" t="t"/>
              <a:pathLst>
                <a:path extrusionOk="0" h="494665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65"/>
                  </a:lnTo>
                  <a:lnTo>
                    <a:pt x="0" y="368470"/>
                  </a:lnTo>
                  <a:lnTo>
                    <a:pt x="3497" y="374522"/>
                  </a:lnTo>
                  <a:lnTo>
                    <a:pt x="209899" y="493691"/>
                  </a:lnTo>
                  <a:lnTo>
                    <a:pt x="213072" y="494508"/>
                  </a:lnTo>
                  <a:lnTo>
                    <a:pt x="219385" y="494508"/>
                  </a:lnTo>
                  <a:lnTo>
                    <a:pt x="222558" y="493691"/>
                  </a:lnTo>
                  <a:lnTo>
                    <a:pt x="289533" y="455022"/>
                  </a:lnTo>
                  <a:lnTo>
                    <a:pt x="216223" y="455022"/>
                  </a:lnTo>
                  <a:lnTo>
                    <a:pt x="36648" y="351340"/>
                  </a:lnTo>
                  <a:lnTo>
                    <a:pt x="36648" y="143985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5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85"/>
                  </a:lnTo>
                  <a:lnTo>
                    <a:pt x="395809" y="351340"/>
                  </a:lnTo>
                  <a:lnTo>
                    <a:pt x="216223" y="455022"/>
                  </a:lnTo>
                  <a:lnTo>
                    <a:pt x="289533" y="455022"/>
                  </a:lnTo>
                  <a:lnTo>
                    <a:pt x="428960" y="374522"/>
                  </a:lnTo>
                  <a:lnTo>
                    <a:pt x="432458" y="368470"/>
                  </a:lnTo>
                  <a:lnTo>
                    <a:pt x="432458" y="126865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66" name="Google Shape;866;p24"/>
            <p:cNvSpPr/>
            <p:nvPr/>
          </p:nvSpPr>
          <p:spPr>
            <a:xfrm>
              <a:off x="6753721" y="10100551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67" name="Google Shape;867;p24"/>
            <p:cNvSpPr/>
            <p:nvPr/>
          </p:nvSpPr>
          <p:spPr>
            <a:xfrm>
              <a:off x="6735397" y="10081403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12"/>
                  </a:lnTo>
                  <a:lnTo>
                    <a:pt x="3497" y="260264"/>
                  </a:lnTo>
                  <a:lnTo>
                    <a:pt x="209899" y="379433"/>
                  </a:lnTo>
                  <a:lnTo>
                    <a:pt x="213072" y="380250"/>
                  </a:lnTo>
                  <a:lnTo>
                    <a:pt x="219385" y="380250"/>
                  </a:lnTo>
                  <a:lnTo>
                    <a:pt x="222558" y="379433"/>
                  </a:lnTo>
                  <a:lnTo>
                    <a:pt x="231050" y="374522"/>
                  </a:lnTo>
                  <a:lnTo>
                    <a:pt x="234547" y="368470"/>
                  </a:lnTo>
                  <a:lnTo>
                    <a:pt x="234547" y="330188"/>
                  </a:lnTo>
                  <a:lnTo>
                    <a:pt x="197899" y="330188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52" y="50888"/>
                  </a:lnTo>
                  <a:lnTo>
                    <a:pt x="21821" y="0"/>
                  </a:lnTo>
                  <a:close/>
                </a:path>
                <a:path extrusionOk="0" h="380365" w="234950">
                  <a:moveTo>
                    <a:pt x="109952" y="50888"/>
                  </a:moveTo>
                  <a:lnTo>
                    <a:pt x="36648" y="50888"/>
                  </a:lnTo>
                  <a:lnTo>
                    <a:pt x="197899" y="143985"/>
                  </a:lnTo>
                  <a:lnTo>
                    <a:pt x="197899" y="330188"/>
                  </a:lnTo>
                  <a:lnTo>
                    <a:pt x="234547" y="330188"/>
                  </a:lnTo>
                  <a:lnTo>
                    <a:pt x="234547" y="126865"/>
                  </a:lnTo>
                  <a:lnTo>
                    <a:pt x="231050" y="120813"/>
                  </a:lnTo>
                  <a:lnTo>
                    <a:pt x="109952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68" name="Google Shape;868;p24"/>
            <p:cNvSpPr/>
            <p:nvPr/>
          </p:nvSpPr>
          <p:spPr>
            <a:xfrm>
              <a:off x="6555821" y="10100552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69" name="Google Shape;869;p24"/>
            <p:cNvSpPr/>
            <p:nvPr/>
          </p:nvSpPr>
          <p:spPr>
            <a:xfrm>
              <a:off x="6537493" y="10081407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22"/>
                  </a:lnTo>
                  <a:lnTo>
                    <a:pt x="11999" y="379423"/>
                  </a:lnTo>
                  <a:lnTo>
                    <a:pt x="15161" y="380239"/>
                  </a:lnTo>
                  <a:lnTo>
                    <a:pt x="21486" y="380239"/>
                  </a:lnTo>
                  <a:lnTo>
                    <a:pt x="24648" y="379423"/>
                  </a:lnTo>
                  <a:lnTo>
                    <a:pt x="109940" y="330178"/>
                  </a:lnTo>
                  <a:lnTo>
                    <a:pt x="36648" y="330178"/>
                  </a:lnTo>
                  <a:lnTo>
                    <a:pt x="36648" y="143985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5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78"/>
                  </a:lnTo>
                  <a:lnTo>
                    <a:pt x="109940" y="330178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grpSp>
        <p:nvGrpSpPr>
          <p:cNvPr id="870" name="Google Shape;870;p24"/>
          <p:cNvGrpSpPr/>
          <p:nvPr/>
        </p:nvGrpSpPr>
        <p:grpSpPr>
          <a:xfrm>
            <a:off x="8125134" y="317360"/>
            <a:ext cx="196961" cy="224812"/>
            <a:chOff x="15610653" y="5745872"/>
            <a:chExt cx="741848" cy="846751"/>
          </a:xfrm>
        </p:grpSpPr>
        <p:sp>
          <p:nvSpPr>
            <p:cNvPr id="871" name="Google Shape;871;p24"/>
            <p:cNvSpPr/>
            <p:nvPr/>
          </p:nvSpPr>
          <p:spPr>
            <a:xfrm>
              <a:off x="15642069" y="5777283"/>
              <a:ext cx="678815" cy="783590"/>
            </a:xfrm>
            <a:custGeom>
              <a:rect b="b" l="l" r="r" t="t"/>
              <a:pathLst>
                <a:path extrusionOk="0" h="783590" w="678815">
                  <a:moveTo>
                    <a:pt x="339256" y="0"/>
                  </a:moveTo>
                  <a:lnTo>
                    <a:pt x="0" y="195878"/>
                  </a:lnTo>
                  <a:lnTo>
                    <a:pt x="0" y="587615"/>
                  </a:lnTo>
                  <a:lnTo>
                    <a:pt x="339256" y="783483"/>
                  </a:lnTo>
                  <a:lnTo>
                    <a:pt x="678513" y="587615"/>
                  </a:lnTo>
                  <a:lnTo>
                    <a:pt x="678513" y="19587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24"/>
            <p:cNvSpPr/>
            <p:nvPr/>
          </p:nvSpPr>
          <p:spPr>
            <a:xfrm>
              <a:off x="15610653" y="5745872"/>
              <a:ext cx="741680" cy="846454"/>
            </a:xfrm>
            <a:custGeom>
              <a:rect b="b" l="l" r="r" t="t"/>
              <a:pathLst>
                <a:path extrusionOk="0" h="846454" w="741680">
                  <a:moveTo>
                    <a:pt x="370669" y="0"/>
                  </a:moveTo>
                  <a:lnTo>
                    <a:pt x="15706" y="200085"/>
                  </a:lnTo>
                  <a:lnTo>
                    <a:pt x="0" y="227288"/>
                  </a:lnTo>
                  <a:lnTo>
                    <a:pt x="0" y="619025"/>
                  </a:lnTo>
                  <a:lnTo>
                    <a:pt x="359821" y="844914"/>
                  </a:lnTo>
                  <a:lnTo>
                    <a:pt x="365245" y="846306"/>
                  </a:lnTo>
                  <a:lnTo>
                    <a:pt x="376093" y="846306"/>
                  </a:lnTo>
                  <a:lnTo>
                    <a:pt x="381517" y="844914"/>
                  </a:lnTo>
                  <a:lnTo>
                    <a:pt x="496331" y="778622"/>
                  </a:lnTo>
                  <a:lnTo>
                    <a:pt x="370669" y="778622"/>
                  </a:lnTo>
                  <a:lnTo>
                    <a:pt x="62825" y="600890"/>
                  </a:lnTo>
                  <a:lnTo>
                    <a:pt x="62825" y="245424"/>
                  </a:lnTo>
                  <a:lnTo>
                    <a:pt x="370669" y="67691"/>
                  </a:lnTo>
                  <a:lnTo>
                    <a:pt x="496317" y="67691"/>
                  </a:lnTo>
                  <a:lnTo>
                    <a:pt x="386375" y="4217"/>
                  </a:lnTo>
                  <a:lnTo>
                    <a:pt x="378734" y="1054"/>
                  </a:lnTo>
                  <a:lnTo>
                    <a:pt x="370669" y="0"/>
                  </a:lnTo>
                  <a:close/>
                </a:path>
                <a:path extrusionOk="0" h="846454" w="741680">
                  <a:moveTo>
                    <a:pt x="496317" y="67691"/>
                  </a:moveTo>
                  <a:lnTo>
                    <a:pt x="370669" y="67691"/>
                  </a:lnTo>
                  <a:lnTo>
                    <a:pt x="678513" y="245424"/>
                  </a:lnTo>
                  <a:lnTo>
                    <a:pt x="678513" y="600890"/>
                  </a:lnTo>
                  <a:lnTo>
                    <a:pt x="370669" y="778622"/>
                  </a:lnTo>
                  <a:lnTo>
                    <a:pt x="496331" y="778622"/>
                  </a:lnTo>
                  <a:lnTo>
                    <a:pt x="725632" y="646229"/>
                  </a:lnTo>
                  <a:lnTo>
                    <a:pt x="741338" y="619025"/>
                  </a:lnTo>
                  <a:lnTo>
                    <a:pt x="741338" y="227288"/>
                  </a:lnTo>
                  <a:lnTo>
                    <a:pt x="740251" y="219092"/>
                  </a:lnTo>
                  <a:lnTo>
                    <a:pt x="737129" y="211582"/>
                  </a:lnTo>
                  <a:lnTo>
                    <a:pt x="732185" y="205125"/>
                  </a:lnTo>
                  <a:lnTo>
                    <a:pt x="725632" y="200085"/>
                  </a:lnTo>
                  <a:lnTo>
                    <a:pt x="496317" y="676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4"/>
            <p:cNvSpPr/>
            <p:nvPr/>
          </p:nvSpPr>
          <p:spPr>
            <a:xfrm>
              <a:off x="15642066" y="5973158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4"/>
            <p:cNvSpPr/>
            <p:nvPr/>
          </p:nvSpPr>
          <p:spPr>
            <a:xfrm>
              <a:off x="15610653" y="5941748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24"/>
            <p:cNvSpPr/>
            <p:nvPr/>
          </p:nvSpPr>
          <p:spPr>
            <a:xfrm>
              <a:off x="15981323" y="5973161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24"/>
            <p:cNvSpPr/>
            <p:nvPr/>
          </p:nvSpPr>
          <p:spPr>
            <a:xfrm>
              <a:off x="15949911" y="5941746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25988" y="650430"/>
                  </a:lnTo>
                  <a:lnTo>
                    <a:pt x="36836" y="650430"/>
                  </a:lnTo>
                  <a:lnTo>
                    <a:pt x="42260" y="649027"/>
                  </a:lnTo>
                  <a:lnTo>
                    <a:pt x="18847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7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7" name="Google Shape;877;p24"/>
          <p:cNvGrpSpPr/>
          <p:nvPr/>
        </p:nvGrpSpPr>
        <p:grpSpPr>
          <a:xfrm flipH="1" rot="10800000">
            <a:off x="8468750" y="646281"/>
            <a:ext cx="376881" cy="328920"/>
            <a:chOff x="10297594" y="731834"/>
            <a:chExt cx="828675" cy="723218"/>
          </a:xfrm>
        </p:grpSpPr>
        <p:sp>
          <p:nvSpPr>
            <p:cNvPr id="878" name="Google Shape;878;p24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79" name="Google Shape;879;p24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80" name="Google Shape;880;p24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81" name="Google Shape;881;p24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82" name="Google Shape;882;p24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83" name="Google Shape;883;p24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grpSp>
        <p:nvGrpSpPr>
          <p:cNvPr id="884" name="Google Shape;884;p24"/>
          <p:cNvGrpSpPr/>
          <p:nvPr/>
        </p:nvGrpSpPr>
        <p:grpSpPr>
          <a:xfrm>
            <a:off x="7928168" y="4187047"/>
            <a:ext cx="196960" cy="224974"/>
            <a:chOff x="6537493" y="10081403"/>
            <a:chExt cx="433070" cy="494666"/>
          </a:xfrm>
        </p:grpSpPr>
        <p:sp>
          <p:nvSpPr>
            <p:cNvPr id="885" name="Google Shape;885;p24"/>
            <p:cNvSpPr/>
            <p:nvPr/>
          </p:nvSpPr>
          <p:spPr>
            <a:xfrm>
              <a:off x="6555821" y="10100552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86" name="Google Shape;886;p24"/>
            <p:cNvSpPr/>
            <p:nvPr/>
          </p:nvSpPr>
          <p:spPr>
            <a:xfrm>
              <a:off x="6537493" y="10081404"/>
              <a:ext cx="433070" cy="494665"/>
            </a:xfrm>
            <a:custGeom>
              <a:rect b="b" l="l" r="r" t="t"/>
              <a:pathLst>
                <a:path extrusionOk="0" h="494665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65"/>
                  </a:lnTo>
                  <a:lnTo>
                    <a:pt x="0" y="368470"/>
                  </a:lnTo>
                  <a:lnTo>
                    <a:pt x="3497" y="374522"/>
                  </a:lnTo>
                  <a:lnTo>
                    <a:pt x="209899" y="493691"/>
                  </a:lnTo>
                  <a:lnTo>
                    <a:pt x="213072" y="494508"/>
                  </a:lnTo>
                  <a:lnTo>
                    <a:pt x="219385" y="494508"/>
                  </a:lnTo>
                  <a:lnTo>
                    <a:pt x="222558" y="493691"/>
                  </a:lnTo>
                  <a:lnTo>
                    <a:pt x="289533" y="455022"/>
                  </a:lnTo>
                  <a:lnTo>
                    <a:pt x="216223" y="455022"/>
                  </a:lnTo>
                  <a:lnTo>
                    <a:pt x="36648" y="351340"/>
                  </a:lnTo>
                  <a:lnTo>
                    <a:pt x="36648" y="143985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5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85"/>
                  </a:lnTo>
                  <a:lnTo>
                    <a:pt x="395809" y="351340"/>
                  </a:lnTo>
                  <a:lnTo>
                    <a:pt x="216223" y="455022"/>
                  </a:lnTo>
                  <a:lnTo>
                    <a:pt x="289533" y="455022"/>
                  </a:lnTo>
                  <a:lnTo>
                    <a:pt x="428960" y="374522"/>
                  </a:lnTo>
                  <a:lnTo>
                    <a:pt x="432458" y="368470"/>
                  </a:lnTo>
                  <a:lnTo>
                    <a:pt x="432458" y="126865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87" name="Google Shape;887;p24"/>
            <p:cNvSpPr/>
            <p:nvPr/>
          </p:nvSpPr>
          <p:spPr>
            <a:xfrm>
              <a:off x="6753721" y="10100551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88" name="Google Shape;888;p24"/>
            <p:cNvSpPr/>
            <p:nvPr/>
          </p:nvSpPr>
          <p:spPr>
            <a:xfrm>
              <a:off x="6735397" y="10081403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12"/>
                  </a:lnTo>
                  <a:lnTo>
                    <a:pt x="3497" y="260264"/>
                  </a:lnTo>
                  <a:lnTo>
                    <a:pt x="209899" y="379433"/>
                  </a:lnTo>
                  <a:lnTo>
                    <a:pt x="213072" y="380250"/>
                  </a:lnTo>
                  <a:lnTo>
                    <a:pt x="219385" y="380250"/>
                  </a:lnTo>
                  <a:lnTo>
                    <a:pt x="222558" y="379433"/>
                  </a:lnTo>
                  <a:lnTo>
                    <a:pt x="231050" y="374522"/>
                  </a:lnTo>
                  <a:lnTo>
                    <a:pt x="234547" y="368470"/>
                  </a:lnTo>
                  <a:lnTo>
                    <a:pt x="234547" y="330188"/>
                  </a:lnTo>
                  <a:lnTo>
                    <a:pt x="197899" y="330188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52" y="50888"/>
                  </a:lnTo>
                  <a:lnTo>
                    <a:pt x="21821" y="0"/>
                  </a:lnTo>
                  <a:close/>
                </a:path>
                <a:path extrusionOk="0" h="380365" w="234950">
                  <a:moveTo>
                    <a:pt x="109952" y="50888"/>
                  </a:moveTo>
                  <a:lnTo>
                    <a:pt x="36648" y="50888"/>
                  </a:lnTo>
                  <a:lnTo>
                    <a:pt x="197899" y="143985"/>
                  </a:lnTo>
                  <a:lnTo>
                    <a:pt x="197899" y="330188"/>
                  </a:lnTo>
                  <a:lnTo>
                    <a:pt x="234547" y="330188"/>
                  </a:lnTo>
                  <a:lnTo>
                    <a:pt x="234547" y="126865"/>
                  </a:lnTo>
                  <a:lnTo>
                    <a:pt x="231050" y="120813"/>
                  </a:lnTo>
                  <a:lnTo>
                    <a:pt x="109952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6555821" y="10100552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6537493" y="10081407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22"/>
                  </a:lnTo>
                  <a:lnTo>
                    <a:pt x="11999" y="379423"/>
                  </a:lnTo>
                  <a:lnTo>
                    <a:pt x="15161" y="380239"/>
                  </a:lnTo>
                  <a:lnTo>
                    <a:pt x="21486" y="380239"/>
                  </a:lnTo>
                  <a:lnTo>
                    <a:pt x="24648" y="379423"/>
                  </a:lnTo>
                  <a:lnTo>
                    <a:pt x="109940" y="330178"/>
                  </a:lnTo>
                  <a:lnTo>
                    <a:pt x="36648" y="330178"/>
                  </a:lnTo>
                  <a:lnTo>
                    <a:pt x="36648" y="143985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5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78"/>
                  </a:lnTo>
                  <a:lnTo>
                    <a:pt x="109940" y="330178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pic>
        <p:nvPicPr>
          <p:cNvPr id="891" name="Google Shape;89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32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ful Big Numbers">
  <p:cSld name="Impactful Big numbers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3" name="Google Shape;893;p25"/>
          <p:cNvGrpSpPr/>
          <p:nvPr/>
        </p:nvGrpSpPr>
        <p:grpSpPr>
          <a:xfrm>
            <a:off x="7646190" y="1740196"/>
            <a:ext cx="1497419" cy="1644016"/>
            <a:chOff x="16812203" y="3826287"/>
            <a:chExt cx="3292478" cy="3614812"/>
          </a:xfrm>
        </p:grpSpPr>
        <p:sp>
          <p:nvSpPr>
            <p:cNvPr id="894" name="Google Shape;894;p25"/>
            <p:cNvSpPr/>
            <p:nvPr/>
          </p:nvSpPr>
          <p:spPr>
            <a:xfrm>
              <a:off x="16812206" y="3826287"/>
              <a:ext cx="3292475" cy="2470785"/>
            </a:xfrm>
            <a:custGeom>
              <a:rect b="b" l="l" r="r" t="t"/>
              <a:pathLst>
                <a:path extrusionOk="0" h="2470785" w="3292475">
                  <a:moveTo>
                    <a:pt x="3063032" y="0"/>
                  </a:moveTo>
                  <a:lnTo>
                    <a:pt x="3017175" y="12282"/>
                  </a:lnTo>
                  <a:lnTo>
                    <a:pt x="45852" y="1727779"/>
                  </a:lnTo>
                  <a:lnTo>
                    <a:pt x="12288" y="1761345"/>
                  </a:lnTo>
                  <a:lnTo>
                    <a:pt x="0" y="1807201"/>
                  </a:lnTo>
                  <a:lnTo>
                    <a:pt x="3175" y="1831130"/>
                  </a:lnTo>
                  <a:lnTo>
                    <a:pt x="26720" y="1871912"/>
                  </a:lnTo>
                  <a:lnTo>
                    <a:pt x="1036293" y="2458459"/>
                  </a:lnTo>
                  <a:lnTo>
                    <a:pt x="1082155" y="2470751"/>
                  </a:lnTo>
                  <a:lnTo>
                    <a:pt x="1094003" y="2469982"/>
                  </a:lnTo>
                  <a:lnTo>
                    <a:pt x="1448979" y="2273145"/>
                  </a:lnTo>
                  <a:lnTo>
                    <a:pt x="1082155" y="2273145"/>
                  </a:lnTo>
                  <a:lnTo>
                    <a:pt x="275122" y="1807201"/>
                  </a:lnTo>
                  <a:lnTo>
                    <a:pt x="3063027" y="197596"/>
                  </a:lnTo>
                  <a:lnTo>
                    <a:pt x="3291893" y="197596"/>
                  </a:lnTo>
                  <a:lnTo>
                    <a:pt x="3291893" y="117940"/>
                  </a:lnTo>
                  <a:lnTo>
                    <a:pt x="3108889" y="12282"/>
                  </a:lnTo>
                  <a:lnTo>
                    <a:pt x="3086578" y="3070"/>
                  </a:lnTo>
                  <a:lnTo>
                    <a:pt x="3063032" y="0"/>
                  </a:lnTo>
                  <a:close/>
                </a:path>
                <a:path extrusionOk="0" h="2470785" w="3292475">
                  <a:moveTo>
                    <a:pt x="3291893" y="997346"/>
                  </a:moveTo>
                  <a:lnTo>
                    <a:pt x="1082155" y="2273145"/>
                  </a:lnTo>
                  <a:lnTo>
                    <a:pt x="1448979" y="2273145"/>
                  </a:lnTo>
                  <a:lnTo>
                    <a:pt x="3291893" y="1209136"/>
                  </a:lnTo>
                  <a:lnTo>
                    <a:pt x="3291893" y="997346"/>
                  </a:lnTo>
                  <a:close/>
                </a:path>
                <a:path extrusionOk="0" h="2470785" w="3292475">
                  <a:moveTo>
                    <a:pt x="3291893" y="197596"/>
                  </a:moveTo>
                  <a:lnTo>
                    <a:pt x="3063027" y="197596"/>
                  </a:lnTo>
                  <a:lnTo>
                    <a:pt x="3291893" y="329733"/>
                  </a:lnTo>
                  <a:lnTo>
                    <a:pt x="3291893" y="1975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5"/>
            <p:cNvSpPr/>
            <p:nvPr/>
          </p:nvSpPr>
          <p:spPr>
            <a:xfrm>
              <a:off x="17894358" y="4929530"/>
              <a:ext cx="2209800" cy="2419984"/>
            </a:xfrm>
            <a:custGeom>
              <a:rect b="b" l="l" r="r" t="t"/>
              <a:pathLst>
                <a:path extrusionOk="0" h="2419984" w="2209800">
                  <a:moveTo>
                    <a:pt x="2209741" y="0"/>
                  </a:moveTo>
                  <a:lnTo>
                    <a:pt x="0" y="1275797"/>
                  </a:lnTo>
                  <a:lnTo>
                    <a:pt x="0" y="2419458"/>
                  </a:lnTo>
                  <a:lnTo>
                    <a:pt x="2209741" y="1143657"/>
                  </a:lnTo>
                  <a:lnTo>
                    <a:pt x="220974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5"/>
            <p:cNvSpPr/>
            <p:nvPr/>
          </p:nvSpPr>
          <p:spPr>
            <a:xfrm>
              <a:off x="17802648" y="4823629"/>
              <a:ext cx="2301875" cy="2617470"/>
            </a:xfrm>
            <a:custGeom>
              <a:rect b="b" l="l" r="r" t="t"/>
              <a:pathLst>
                <a:path extrusionOk="0" h="2617470" w="2301875">
                  <a:moveTo>
                    <a:pt x="2301452" y="0"/>
                  </a:moveTo>
                  <a:lnTo>
                    <a:pt x="45852" y="1302273"/>
                  </a:lnTo>
                  <a:lnTo>
                    <a:pt x="12288" y="1335843"/>
                  </a:lnTo>
                  <a:lnTo>
                    <a:pt x="0" y="1381695"/>
                  </a:lnTo>
                  <a:lnTo>
                    <a:pt x="0" y="2525367"/>
                  </a:lnTo>
                  <a:lnTo>
                    <a:pt x="12284" y="2571214"/>
                  </a:lnTo>
                  <a:lnTo>
                    <a:pt x="45852" y="2604778"/>
                  </a:lnTo>
                  <a:lnTo>
                    <a:pt x="91704" y="2617071"/>
                  </a:lnTo>
                  <a:lnTo>
                    <a:pt x="103553" y="2616303"/>
                  </a:lnTo>
                  <a:lnTo>
                    <a:pt x="550233" y="2366524"/>
                  </a:lnTo>
                  <a:lnTo>
                    <a:pt x="183418" y="2366524"/>
                  </a:lnTo>
                  <a:lnTo>
                    <a:pt x="183418" y="1434646"/>
                  </a:lnTo>
                  <a:lnTo>
                    <a:pt x="2301452" y="211793"/>
                  </a:lnTo>
                  <a:lnTo>
                    <a:pt x="2301452" y="0"/>
                  </a:lnTo>
                  <a:close/>
                </a:path>
                <a:path extrusionOk="0" h="2617470" w="2301875">
                  <a:moveTo>
                    <a:pt x="2301452" y="1143658"/>
                  </a:moveTo>
                  <a:lnTo>
                    <a:pt x="183418" y="2366524"/>
                  </a:lnTo>
                  <a:lnTo>
                    <a:pt x="550233" y="2366524"/>
                  </a:lnTo>
                  <a:lnTo>
                    <a:pt x="2301452" y="1355451"/>
                  </a:lnTo>
                  <a:lnTo>
                    <a:pt x="2301452" y="11436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5"/>
            <p:cNvSpPr/>
            <p:nvPr/>
          </p:nvSpPr>
          <p:spPr>
            <a:xfrm>
              <a:off x="16903916" y="5633489"/>
              <a:ext cx="990600" cy="1715770"/>
            </a:xfrm>
            <a:custGeom>
              <a:rect b="b" l="l" r="r" t="t"/>
              <a:pathLst>
                <a:path extrusionOk="0" h="1715770" w="990600">
                  <a:moveTo>
                    <a:pt x="0" y="0"/>
                  </a:moveTo>
                  <a:lnTo>
                    <a:pt x="0" y="1143671"/>
                  </a:lnTo>
                  <a:lnTo>
                    <a:pt x="990441" y="1715497"/>
                  </a:lnTo>
                  <a:lnTo>
                    <a:pt x="990441" y="5718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5"/>
            <p:cNvSpPr/>
            <p:nvPr/>
          </p:nvSpPr>
          <p:spPr>
            <a:xfrm>
              <a:off x="16812203" y="5541785"/>
              <a:ext cx="1174115" cy="1899284"/>
            </a:xfrm>
            <a:custGeom>
              <a:rect b="b" l="l" r="r" t="t"/>
              <a:pathLst>
                <a:path extrusionOk="0" h="1899284" w="1174115">
                  <a:moveTo>
                    <a:pt x="91713" y="0"/>
                  </a:moveTo>
                  <a:lnTo>
                    <a:pt x="45852" y="12282"/>
                  </a:lnTo>
                  <a:lnTo>
                    <a:pt x="12288" y="45848"/>
                  </a:lnTo>
                  <a:lnTo>
                    <a:pt x="0" y="91704"/>
                  </a:lnTo>
                  <a:lnTo>
                    <a:pt x="0" y="1235375"/>
                  </a:lnTo>
                  <a:lnTo>
                    <a:pt x="12288" y="1281228"/>
                  </a:lnTo>
                  <a:lnTo>
                    <a:pt x="45852" y="1314797"/>
                  </a:lnTo>
                  <a:lnTo>
                    <a:pt x="1036293" y="1886623"/>
                  </a:lnTo>
                  <a:lnTo>
                    <a:pt x="1082155" y="1898916"/>
                  </a:lnTo>
                  <a:lnTo>
                    <a:pt x="1093999" y="1898148"/>
                  </a:lnTo>
                  <a:lnTo>
                    <a:pt x="1147134" y="1871912"/>
                  </a:lnTo>
                  <a:lnTo>
                    <a:pt x="1170683" y="1831130"/>
                  </a:lnTo>
                  <a:lnTo>
                    <a:pt x="1173859" y="1807201"/>
                  </a:lnTo>
                  <a:lnTo>
                    <a:pt x="1173859" y="1648368"/>
                  </a:lnTo>
                  <a:lnTo>
                    <a:pt x="990441" y="1648368"/>
                  </a:lnTo>
                  <a:lnTo>
                    <a:pt x="183418" y="1182424"/>
                  </a:lnTo>
                  <a:lnTo>
                    <a:pt x="183418" y="250547"/>
                  </a:lnTo>
                  <a:lnTo>
                    <a:pt x="550250" y="250547"/>
                  </a:lnTo>
                  <a:lnTo>
                    <a:pt x="137566" y="12282"/>
                  </a:lnTo>
                  <a:lnTo>
                    <a:pt x="115256" y="3070"/>
                  </a:lnTo>
                  <a:lnTo>
                    <a:pt x="91713" y="0"/>
                  </a:lnTo>
                  <a:close/>
                </a:path>
                <a:path extrusionOk="0" h="1899284" w="1174115">
                  <a:moveTo>
                    <a:pt x="550250" y="250547"/>
                  </a:moveTo>
                  <a:lnTo>
                    <a:pt x="183418" y="250547"/>
                  </a:lnTo>
                  <a:lnTo>
                    <a:pt x="990451" y="716491"/>
                  </a:lnTo>
                  <a:lnTo>
                    <a:pt x="990441" y="1648368"/>
                  </a:lnTo>
                  <a:lnTo>
                    <a:pt x="1173859" y="1648368"/>
                  </a:lnTo>
                  <a:lnTo>
                    <a:pt x="1173859" y="663540"/>
                  </a:lnTo>
                  <a:lnTo>
                    <a:pt x="1170685" y="639612"/>
                  </a:lnTo>
                  <a:lnTo>
                    <a:pt x="1161574" y="617687"/>
                  </a:lnTo>
                  <a:lnTo>
                    <a:pt x="1147143" y="598833"/>
                  </a:lnTo>
                  <a:lnTo>
                    <a:pt x="1128007" y="584118"/>
                  </a:lnTo>
                  <a:lnTo>
                    <a:pt x="550250" y="2505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25"/>
          <p:cNvGrpSpPr/>
          <p:nvPr/>
        </p:nvGrpSpPr>
        <p:grpSpPr>
          <a:xfrm>
            <a:off x="6401574" y="169402"/>
            <a:ext cx="1885345" cy="1644011"/>
            <a:chOff x="14075581" y="372476"/>
            <a:chExt cx="4145439" cy="3614799"/>
          </a:xfrm>
        </p:grpSpPr>
        <p:sp>
          <p:nvSpPr>
            <p:cNvPr id="900" name="Google Shape;900;p25"/>
            <p:cNvSpPr/>
            <p:nvPr/>
          </p:nvSpPr>
          <p:spPr>
            <a:xfrm>
              <a:off x="14075584" y="372476"/>
              <a:ext cx="4145280" cy="2470785"/>
            </a:xfrm>
            <a:custGeom>
              <a:rect b="b" l="l" r="r" t="t"/>
              <a:pathLst>
                <a:path extrusionOk="0" h="2470785" w="4145280">
                  <a:moveTo>
                    <a:pt x="1082150" y="0"/>
                  </a:moveTo>
                  <a:lnTo>
                    <a:pt x="1036293" y="12290"/>
                  </a:lnTo>
                  <a:lnTo>
                    <a:pt x="45852" y="584136"/>
                  </a:lnTo>
                  <a:lnTo>
                    <a:pt x="12288" y="617702"/>
                  </a:lnTo>
                  <a:lnTo>
                    <a:pt x="0" y="663558"/>
                  </a:lnTo>
                  <a:lnTo>
                    <a:pt x="3175" y="687487"/>
                  </a:lnTo>
                  <a:lnTo>
                    <a:pt x="26720" y="728268"/>
                  </a:lnTo>
                  <a:lnTo>
                    <a:pt x="3017175" y="2458477"/>
                  </a:lnTo>
                  <a:lnTo>
                    <a:pt x="3063027" y="2470759"/>
                  </a:lnTo>
                  <a:lnTo>
                    <a:pt x="3074881" y="2469992"/>
                  </a:lnTo>
                  <a:lnTo>
                    <a:pt x="3086578" y="2467689"/>
                  </a:lnTo>
                  <a:lnTo>
                    <a:pt x="3097965" y="2463851"/>
                  </a:lnTo>
                  <a:lnTo>
                    <a:pt x="3108889" y="2458477"/>
                  </a:lnTo>
                  <a:lnTo>
                    <a:pt x="3429859" y="2273163"/>
                  </a:lnTo>
                  <a:lnTo>
                    <a:pt x="3063027" y="2273163"/>
                  </a:lnTo>
                  <a:lnTo>
                    <a:pt x="275122" y="663558"/>
                  </a:lnTo>
                  <a:lnTo>
                    <a:pt x="1082145" y="197603"/>
                  </a:lnTo>
                  <a:lnTo>
                    <a:pt x="1448977" y="197603"/>
                  </a:lnTo>
                  <a:lnTo>
                    <a:pt x="1128007" y="12290"/>
                  </a:lnTo>
                  <a:lnTo>
                    <a:pt x="1105696" y="3072"/>
                  </a:lnTo>
                  <a:lnTo>
                    <a:pt x="1082150" y="0"/>
                  </a:lnTo>
                  <a:close/>
                </a:path>
                <a:path extrusionOk="0" h="2470785" w="4145280">
                  <a:moveTo>
                    <a:pt x="1448977" y="197603"/>
                  </a:moveTo>
                  <a:lnTo>
                    <a:pt x="1082145" y="197603"/>
                  </a:lnTo>
                  <a:lnTo>
                    <a:pt x="3870060" y="1807219"/>
                  </a:lnTo>
                  <a:lnTo>
                    <a:pt x="3063027" y="2273163"/>
                  </a:lnTo>
                  <a:lnTo>
                    <a:pt x="3429859" y="2273163"/>
                  </a:lnTo>
                  <a:lnTo>
                    <a:pt x="4099330" y="1886641"/>
                  </a:lnTo>
                  <a:lnTo>
                    <a:pt x="4118466" y="1871930"/>
                  </a:lnTo>
                  <a:lnTo>
                    <a:pt x="4132897" y="1853075"/>
                  </a:lnTo>
                  <a:lnTo>
                    <a:pt x="4142008" y="1831148"/>
                  </a:lnTo>
                  <a:lnTo>
                    <a:pt x="4145182" y="1807219"/>
                  </a:lnTo>
                  <a:lnTo>
                    <a:pt x="4142008" y="1783292"/>
                  </a:lnTo>
                  <a:lnTo>
                    <a:pt x="4132897" y="1761367"/>
                  </a:lnTo>
                  <a:lnTo>
                    <a:pt x="4118466" y="1742513"/>
                  </a:lnTo>
                  <a:lnTo>
                    <a:pt x="4099330" y="1727798"/>
                  </a:lnTo>
                  <a:lnTo>
                    <a:pt x="1448977" y="197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25"/>
            <p:cNvSpPr/>
            <p:nvPr/>
          </p:nvSpPr>
          <p:spPr>
            <a:xfrm>
              <a:off x="14167292" y="1036035"/>
              <a:ext cx="2971800" cy="2859404"/>
            </a:xfrm>
            <a:custGeom>
              <a:rect b="b" l="l" r="r" t="t"/>
              <a:pathLst>
                <a:path extrusionOk="0" h="2859404" w="2971800">
                  <a:moveTo>
                    <a:pt x="0" y="0"/>
                  </a:moveTo>
                  <a:lnTo>
                    <a:pt x="0" y="1143661"/>
                  </a:lnTo>
                  <a:lnTo>
                    <a:pt x="2971323" y="2859159"/>
                  </a:lnTo>
                  <a:lnTo>
                    <a:pt x="2971323" y="17154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59A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25"/>
            <p:cNvSpPr/>
            <p:nvPr/>
          </p:nvSpPr>
          <p:spPr>
            <a:xfrm>
              <a:off x="14075581" y="944327"/>
              <a:ext cx="3155315" cy="3042920"/>
            </a:xfrm>
            <a:custGeom>
              <a:rect b="b" l="l" r="r" t="t"/>
              <a:pathLst>
                <a:path extrusionOk="0" h="3042920" w="3155315">
                  <a:moveTo>
                    <a:pt x="91709" y="0"/>
                  </a:moveTo>
                  <a:lnTo>
                    <a:pt x="45852" y="12290"/>
                  </a:lnTo>
                  <a:lnTo>
                    <a:pt x="12288" y="45854"/>
                  </a:lnTo>
                  <a:lnTo>
                    <a:pt x="0" y="91701"/>
                  </a:lnTo>
                  <a:lnTo>
                    <a:pt x="0" y="1235373"/>
                  </a:lnTo>
                  <a:lnTo>
                    <a:pt x="12288" y="1281225"/>
                  </a:lnTo>
                  <a:lnTo>
                    <a:pt x="45852" y="1314795"/>
                  </a:lnTo>
                  <a:lnTo>
                    <a:pt x="3017185" y="3030292"/>
                  </a:lnTo>
                  <a:lnTo>
                    <a:pt x="3063037" y="3042574"/>
                  </a:lnTo>
                  <a:lnTo>
                    <a:pt x="3074885" y="3041807"/>
                  </a:lnTo>
                  <a:lnTo>
                    <a:pt x="3128025" y="3015577"/>
                  </a:lnTo>
                  <a:lnTo>
                    <a:pt x="3151567" y="2974798"/>
                  </a:lnTo>
                  <a:lnTo>
                    <a:pt x="3154741" y="2950870"/>
                  </a:lnTo>
                  <a:lnTo>
                    <a:pt x="3154741" y="2792027"/>
                  </a:lnTo>
                  <a:lnTo>
                    <a:pt x="2971323" y="2792027"/>
                  </a:lnTo>
                  <a:lnTo>
                    <a:pt x="183418" y="1182422"/>
                  </a:lnTo>
                  <a:lnTo>
                    <a:pt x="183418" y="250544"/>
                  </a:lnTo>
                  <a:lnTo>
                    <a:pt x="550237" y="250544"/>
                  </a:lnTo>
                  <a:lnTo>
                    <a:pt x="137566" y="12290"/>
                  </a:lnTo>
                  <a:lnTo>
                    <a:pt x="115255" y="3072"/>
                  </a:lnTo>
                  <a:lnTo>
                    <a:pt x="91709" y="0"/>
                  </a:lnTo>
                  <a:close/>
                </a:path>
                <a:path extrusionOk="0" h="3042920" w="3155315">
                  <a:moveTo>
                    <a:pt x="550237" y="250544"/>
                  </a:moveTo>
                  <a:lnTo>
                    <a:pt x="183418" y="250544"/>
                  </a:lnTo>
                  <a:lnTo>
                    <a:pt x="2971323" y="1860150"/>
                  </a:lnTo>
                  <a:lnTo>
                    <a:pt x="2971323" y="2792027"/>
                  </a:lnTo>
                  <a:lnTo>
                    <a:pt x="3154741" y="2792027"/>
                  </a:lnTo>
                  <a:lnTo>
                    <a:pt x="3154741" y="1807198"/>
                  </a:lnTo>
                  <a:lnTo>
                    <a:pt x="3151567" y="1783276"/>
                  </a:lnTo>
                  <a:lnTo>
                    <a:pt x="3142456" y="1761350"/>
                  </a:lnTo>
                  <a:lnTo>
                    <a:pt x="3128025" y="1742494"/>
                  </a:lnTo>
                  <a:lnTo>
                    <a:pt x="3108889" y="1727777"/>
                  </a:lnTo>
                  <a:lnTo>
                    <a:pt x="550237" y="2505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25"/>
            <p:cNvSpPr/>
            <p:nvPr/>
          </p:nvSpPr>
          <p:spPr>
            <a:xfrm>
              <a:off x="17138616" y="2179693"/>
              <a:ext cx="990600" cy="1715770"/>
            </a:xfrm>
            <a:custGeom>
              <a:rect b="b" l="l" r="r" t="t"/>
              <a:pathLst>
                <a:path extrusionOk="0" h="1715770" w="990600">
                  <a:moveTo>
                    <a:pt x="990441" y="0"/>
                  </a:moveTo>
                  <a:lnTo>
                    <a:pt x="0" y="571835"/>
                  </a:lnTo>
                  <a:lnTo>
                    <a:pt x="0" y="1715497"/>
                  </a:lnTo>
                  <a:lnTo>
                    <a:pt x="990441" y="1143671"/>
                  </a:lnTo>
                  <a:lnTo>
                    <a:pt x="9904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25"/>
            <p:cNvSpPr/>
            <p:nvPr/>
          </p:nvSpPr>
          <p:spPr>
            <a:xfrm>
              <a:off x="17046905" y="2087990"/>
              <a:ext cx="1174115" cy="1899285"/>
            </a:xfrm>
            <a:custGeom>
              <a:rect b="b" l="l" r="r" t="t"/>
              <a:pathLst>
                <a:path extrusionOk="0" h="1899285" w="1174115">
                  <a:moveTo>
                    <a:pt x="1082155" y="0"/>
                  </a:moveTo>
                  <a:lnTo>
                    <a:pt x="1036303" y="12290"/>
                  </a:lnTo>
                  <a:lnTo>
                    <a:pt x="45852" y="584115"/>
                  </a:lnTo>
                  <a:lnTo>
                    <a:pt x="12288" y="617685"/>
                  </a:lnTo>
                  <a:lnTo>
                    <a:pt x="0" y="663537"/>
                  </a:lnTo>
                  <a:lnTo>
                    <a:pt x="0" y="1807209"/>
                  </a:lnTo>
                  <a:lnTo>
                    <a:pt x="12288" y="1853056"/>
                  </a:lnTo>
                  <a:lnTo>
                    <a:pt x="45852" y="1886620"/>
                  </a:lnTo>
                  <a:lnTo>
                    <a:pt x="91714" y="1898913"/>
                  </a:lnTo>
                  <a:lnTo>
                    <a:pt x="103562" y="1898145"/>
                  </a:lnTo>
                  <a:lnTo>
                    <a:pt x="550239" y="1648366"/>
                  </a:lnTo>
                  <a:lnTo>
                    <a:pt x="183418" y="1648366"/>
                  </a:lnTo>
                  <a:lnTo>
                    <a:pt x="183418" y="716488"/>
                  </a:lnTo>
                  <a:lnTo>
                    <a:pt x="990451" y="250544"/>
                  </a:lnTo>
                  <a:lnTo>
                    <a:pt x="1173859" y="250544"/>
                  </a:lnTo>
                  <a:lnTo>
                    <a:pt x="1173859" y="91711"/>
                  </a:lnTo>
                  <a:lnTo>
                    <a:pt x="1161574" y="45855"/>
                  </a:lnTo>
                  <a:lnTo>
                    <a:pt x="1128007" y="12290"/>
                  </a:lnTo>
                  <a:lnTo>
                    <a:pt x="1105698" y="3072"/>
                  </a:lnTo>
                  <a:lnTo>
                    <a:pt x="1082155" y="0"/>
                  </a:lnTo>
                  <a:close/>
                </a:path>
                <a:path extrusionOk="0" h="1899285" w="1174115">
                  <a:moveTo>
                    <a:pt x="1173859" y="250544"/>
                  </a:moveTo>
                  <a:lnTo>
                    <a:pt x="990451" y="250544"/>
                  </a:lnTo>
                  <a:lnTo>
                    <a:pt x="990451" y="1182422"/>
                  </a:lnTo>
                  <a:lnTo>
                    <a:pt x="183418" y="1648366"/>
                  </a:lnTo>
                  <a:lnTo>
                    <a:pt x="550239" y="1648366"/>
                  </a:lnTo>
                  <a:lnTo>
                    <a:pt x="1128007" y="1314795"/>
                  </a:lnTo>
                  <a:lnTo>
                    <a:pt x="1147143" y="1300079"/>
                  </a:lnTo>
                  <a:lnTo>
                    <a:pt x="1161574" y="1281225"/>
                  </a:lnTo>
                  <a:lnTo>
                    <a:pt x="1170685" y="1259300"/>
                  </a:lnTo>
                  <a:lnTo>
                    <a:pt x="1173859" y="1235373"/>
                  </a:lnTo>
                  <a:lnTo>
                    <a:pt x="1173859" y="2505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5" name="Google Shape;905;p25"/>
          <p:cNvGrpSpPr/>
          <p:nvPr/>
        </p:nvGrpSpPr>
        <p:grpSpPr>
          <a:xfrm>
            <a:off x="5890641" y="3329894"/>
            <a:ext cx="1885353" cy="1643851"/>
            <a:chOff x="12952158" y="7321666"/>
            <a:chExt cx="4145454" cy="3614447"/>
          </a:xfrm>
        </p:grpSpPr>
        <p:sp>
          <p:nvSpPr>
            <p:cNvPr id="906" name="Google Shape;906;p25"/>
            <p:cNvSpPr/>
            <p:nvPr/>
          </p:nvSpPr>
          <p:spPr>
            <a:xfrm>
              <a:off x="16015208" y="7413373"/>
              <a:ext cx="990600" cy="1715770"/>
            </a:xfrm>
            <a:custGeom>
              <a:rect b="b" l="l" r="r" t="t"/>
              <a:pathLst>
                <a:path extrusionOk="0" h="1715770" w="990600">
                  <a:moveTo>
                    <a:pt x="0" y="0"/>
                  </a:moveTo>
                  <a:lnTo>
                    <a:pt x="10" y="1143661"/>
                  </a:lnTo>
                  <a:lnTo>
                    <a:pt x="990441" y="1715487"/>
                  </a:lnTo>
                  <a:lnTo>
                    <a:pt x="990441" y="5718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25"/>
            <p:cNvSpPr/>
            <p:nvPr/>
          </p:nvSpPr>
          <p:spPr>
            <a:xfrm>
              <a:off x="15923497" y="7321672"/>
              <a:ext cx="1174115" cy="1899284"/>
            </a:xfrm>
            <a:custGeom>
              <a:rect b="b" l="l" r="r" t="t"/>
              <a:pathLst>
                <a:path extrusionOk="0" h="1899284" w="1174115">
                  <a:moveTo>
                    <a:pt x="91709" y="0"/>
                  </a:moveTo>
                  <a:lnTo>
                    <a:pt x="45852" y="12282"/>
                  </a:lnTo>
                  <a:lnTo>
                    <a:pt x="12288" y="45848"/>
                  </a:lnTo>
                  <a:lnTo>
                    <a:pt x="0" y="91704"/>
                  </a:lnTo>
                  <a:lnTo>
                    <a:pt x="10" y="1235365"/>
                  </a:lnTo>
                  <a:lnTo>
                    <a:pt x="12300" y="1281217"/>
                  </a:lnTo>
                  <a:lnTo>
                    <a:pt x="45872" y="1314787"/>
                  </a:lnTo>
                  <a:lnTo>
                    <a:pt x="1036293" y="1886602"/>
                  </a:lnTo>
                  <a:lnTo>
                    <a:pt x="1082155" y="1898895"/>
                  </a:lnTo>
                  <a:lnTo>
                    <a:pt x="1094003" y="1898127"/>
                  </a:lnTo>
                  <a:lnTo>
                    <a:pt x="1147138" y="1871891"/>
                  </a:lnTo>
                  <a:lnTo>
                    <a:pt x="1170684" y="1831109"/>
                  </a:lnTo>
                  <a:lnTo>
                    <a:pt x="1173859" y="1807180"/>
                  </a:lnTo>
                  <a:lnTo>
                    <a:pt x="1173859" y="1648347"/>
                  </a:lnTo>
                  <a:lnTo>
                    <a:pt x="990441" y="1648347"/>
                  </a:lnTo>
                  <a:lnTo>
                    <a:pt x="183428" y="1182414"/>
                  </a:lnTo>
                  <a:lnTo>
                    <a:pt x="183418" y="250547"/>
                  </a:lnTo>
                  <a:lnTo>
                    <a:pt x="550257" y="250547"/>
                  </a:lnTo>
                  <a:lnTo>
                    <a:pt x="137566" y="12282"/>
                  </a:lnTo>
                  <a:lnTo>
                    <a:pt x="115255" y="3070"/>
                  </a:lnTo>
                  <a:lnTo>
                    <a:pt x="91709" y="0"/>
                  </a:lnTo>
                  <a:close/>
                </a:path>
                <a:path extrusionOk="0" h="1899284" w="1174115">
                  <a:moveTo>
                    <a:pt x="550257" y="250547"/>
                  </a:moveTo>
                  <a:lnTo>
                    <a:pt x="183418" y="250547"/>
                  </a:lnTo>
                  <a:lnTo>
                    <a:pt x="990441" y="716480"/>
                  </a:lnTo>
                  <a:lnTo>
                    <a:pt x="990441" y="1648347"/>
                  </a:lnTo>
                  <a:lnTo>
                    <a:pt x="1173859" y="1648347"/>
                  </a:lnTo>
                  <a:lnTo>
                    <a:pt x="1173859" y="663529"/>
                  </a:lnTo>
                  <a:lnTo>
                    <a:pt x="1170684" y="639602"/>
                  </a:lnTo>
                  <a:lnTo>
                    <a:pt x="1161570" y="617677"/>
                  </a:lnTo>
                  <a:lnTo>
                    <a:pt x="1147138" y="598823"/>
                  </a:lnTo>
                  <a:lnTo>
                    <a:pt x="1128007" y="584107"/>
                  </a:lnTo>
                  <a:lnTo>
                    <a:pt x="550257" y="2505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25"/>
            <p:cNvSpPr/>
            <p:nvPr/>
          </p:nvSpPr>
          <p:spPr>
            <a:xfrm>
              <a:off x="13043873" y="8557032"/>
              <a:ext cx="3962400" cy="2287904"/>
            </a:xfrm>
            <a:custGeom>
              <a:rect b="b" l="l" r="r" t="t"/>
              <a:pathLst>
                <a:path extrusionOk="0" h="2287904" w="3962400">
                  <a:moveTo>
                    <a:pt x="2971344" y="0"/>
                  </a:moveTo>
                  <a:lnTo>
                    <a:pt x="0" y="1715507"/>
                  </a:lnTo>
                  <a:lnTo>
                    <a:pt x="990451" y="2287333"/>
                  </a:lnTo>
                  <a:lnTo>
                    <a:pt x="3961774" y="571825"/>
                  </a:lnTo>
                  <a:lnTo>
                    <a:pt x="29713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25"/>
            <p:cNvSpPr/>
            <p:nvPr/>
          </p:nvSpPr>
          <p:spPr>
            <a:xfrm>
              <a:off x="12952161" y="8465329"/>
              <a:ext cx="4145280" cy="2470784"/>
            </a:xfrm>
            <a:custGeom>
              <a:rect b="b" l="l" r="r" t="t"/>
              <a:pathLst>
                <a:path extrusionOk="0" h="2470784" w="4145280">
                  <a:moveTo>
                    <a:pt x="3063057" y="0"/>
                  </a:moveTo>
                  <a:lnTo>
                    <a:pt x="3017196" y="12282"/>
                  </a:lnTo>
                  <a:lnTo>
                    <a:pt x="45852" y="1727790"/>
                  </a:lnTo>
                  <a:lnTo>
                    <a:pt x="12288" y="1761356"/>
                  </a:lnTo>
                  <a:lnTo>
                    <a:pt x="0" y="1807211"/>
                  </a:lnTo>
                  <a:lnTo>
                    <a:pt x="3175" y="1831140"/>
                  </a:lnTo>
                  <a:lnTo>
                    <a:pt x="26720" y="1871922"/>
                  </a:lnTo>
                  <a:lnTo>
                    <a:pt x="1036313" y="2458459"/>
                  </a:lnTo>
                  <a:lnTo>
                    <a:pt x="1082166" y="2470751"/>
                  </a:lnTo>
                  <a:lnTo>
                    <a:pt x="1094014" y="2469984"/>
                  </a:lnTo>
                  <a:lnTo>
                    <a:pt x="1448988" y="2273145"/>
                  </a:lnTo>
                  <a:lnTo>
                    <a:pt x="1082166" y="2273145"/>
                  </a:lnTo>
                  <a:lnTo>
                    <a:pt x="275122" y="1807211"/>
                  </a:lnTo>
                  <a:lnTo>
                    <a:pt x="3063058" y="197596"/>
                  </a:lnTo>
                  <a:lnTo>
                    <a:pt x="3429883" y="197596"/>
                  </a:lnTo>
                  <a:lnTo>
                    <a:pt x="3108910" y="12282"/>
                  </a:lnTo>
                  <a:lnTo>
                    <a:pt x="3086603" y="3070"/>
                  </a:lnTo>
                  <a:lnTo>
                    <a:pt x="3063057" y="0"/>
                  </a:lnTo>
                  <a:close/>
                </a:path>
                <a:path extrusionOk="0" h="2470784" w="4145280">
                  <a:moveTo>
                    <a:pt x="3429883" y="197596"/>
                  </a:moveTo>
                  <a:lnTo>
                    <a:pt x="3063058" y="197596"/>
                  </a:lnTo>
                  <a:lnTo>
                    <a:pt x="3870070" y="663529"/>
                  </a:lnTo>
                  <a:lnTo>
                    <a:pt x="1082166" y="2273145"/>
                  </a:lnTo>
                  <a:lnTo>
                    <a:pt x="1448988" y="2273145"/>
                  </a:lnTo>
                  <a:lnTo>
                    <a:pt x="4099341" y="742951"/>
                  </a:lnTo>
                  <a:lnTo>
                    <a:pt x="4118476" y="728235"/>
                  </a:lnTo>
                  <a:lnTo>
                    <a:pt x="4132908" y="709381"/>
                  </a:lnTo>
                  <a:lnTo>
                    <a:pt x="4142019" y="687456"/>
                  </a:lnTo>
                  <a:lnTo>
                    <a:pt x="4145193" y="663529"/>
                  </a:lnTo>
                  <a:lnTo>
                    <a:pt x="4142019" y="639600"/>
                  </a:lnTo>
                  <a:lnTo>
                    <a:pt x="4132908" y="617673"/>
                  </a:lnTo>
                  <a:lnTo>
                    <a:pt x="4118476" y="598818"/>
                  </a:lnTo>
                  <a:lnTo>
                    <a:pt x="4099341" y="584107"/>
                  </a:lnTo>
                  <a:lnTo>
                    <a:pt x="3429883" y="1975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25"/>
            <p:cNvSpPr/>
            <p:nvPr/>
          </p:nvSpPr>
          <p:spPr>
            <a:xfrm>
              <a:off x="13043874" y="7413373"/>
              <a:ext cx="2971800" cy="2859404"/>
            </a:xfrm>
            <a:custGeom>
              <a:rect b="b" l="l" r="r" t="t"/>
              <a:pathLst>
                <a:path extrusionOk="0" h="2859404" w="2971800">
                  <a:moveTo>
                    <a:pt x="2971333" y="0"/>
                  </a:moveTo>
                  <a:lnTo>
                    <a:pt x="0" y="1715487"/>
                  </a:lnTo>
                  <a:lnTo>
                    <a:pt x="0" y="2859169"/>
                  </a:lnTo>
                  <a:lnTo>
                    <a:pt x="2971333" y="1143661"/>
                  </a:lnTo>
                  <a:lnTo>
                    <a:pt x="2971333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25"/>
            <p:cNvSpPr/>
            <p:nvPr/>
          </p:nvSpPr>
          <p:spPr>
            <a:xfrm>
              <a:off x="12952158" y="7321666"/>
              <a:ext cx="3155315" cy="3042920"/>
            </a:xfrm>
            <a:custGeom>
              <a:rect b="b" l="l" r="r" t="t"/>
              <a:pathLst>
                <a:path extrusionOk="0" h="3042920" w="3155315">
                  <a:moveTo>
                    <a:pt x="3063045" y="0"/>
                  </a:moveTo>
                  <a:lnTo>
                    <a:pt x="3017196" y="12290"/>
                  </a:lnTo>
                  <a:lnTo>
                    <a:pt x="45862" y="1727766"/>
                  </a:lnTo>
                  <a:lnTo>
                    <a:pt x="12290" y="1761336"/>
                  </a:lnTo>
                  <a:lnTo>
                    <a:pt x="0" y="1807188"/>
                  </a:lnTo>
                  <a:lnTo>
                    <a:pt x="0" y="2950870"/>
                  </a:lnTo>
                  <a:lnTo>
                    <a:pt x="12290" y="2996726"/>
                  </a:lnTo>
                  <a:lnTo>
                    <a:pt x="45862" y="3030292"/>
                  </a:lnTo>
                  <a:lnTo>
                    <a:pt x="91714" y="3042585"/>
                  </a:lnTo>
                  <a:lnTo>
                    <a:pt x="103562" y="3041817"/>
                  </a:lnTo>
                  <a:lnTo>
                    <a:pt x="550233" y="2792038"/>
                  </a:lnTo>
                  <a:lnTo>
                    <a:pt x="183418" y="2792038"/>
                  </a:lnTo>
                  <a:lnTo>
                    <a:pt x="183418" y="1860139"/>
                  </a:lnTo>
                  <a:lnTo>
                    <a:pt x="2971344" y="250555"/>
                  </a:lnTo>
                  <a:lnTo>
                    <a:pt x="3154752" y="250555"/>
                  </a:lnTo>
                  <a:lnTo>
                    <a:pt x="3154752" y="91711"/>
                  </a:lnTo>
                  <a:lnTo>
                    <a:pt x="3142468" y="45855"/>
                  </a:lnTo>
                  <a:lnTo>
                    <a:pt x="3108910" y="12290"/>
                  </a:lnTo>
                  <a:lnTo>
                    <a:pt x="3086593" y="3072"/>
                  </a:lnTo>
                  <a:lnTo>
                    <a:pt x="3063045" y="0"/>
                  </a:lnTo>
                  <a:close/>
                </a:path>
                <a:path extrusionOk="0" h="3042920" w="3155315">
                  <a:moveTo>
                    <a:pt x="3154752" y="250555"/>
                  </a:moveTo>
                  <a:lnTo>
                    <a:pt x="2971344" y="250555"/>
                  </a:lnTo>
                  <a:lnTo>
                    <a:pt x="2971344" y="1182422"/>
                  </a:lnTo>
                  <a:lnTo>
                    <a:pt x="183418" y="2792038"/>
                  </a:lnTo>
                  <a:lnTo>
                    <a:pt x="550233" y="2792038"/>
                  </a:lnTo>
                  <a:lnTo>
                    <a:pt x="3108900" y="1314784"/>
                  </a:lnTo>
                  <a:lnTo>
                    <a:pt x="3128035" y="1300073"/>
                  </a:lnTo>
                  <a:lnTo>
                    <a:pt x="3142467" y="1281220"/>
                  </a:lnTo>
                  <a:lnTo>
                    <a:pt x="3151578" y="1259296"/>
                  </a:lnTo>
                  <a:lnTo>
                    <a:pt x="3154752" y="1235373"/>
                  </a:lnTo>
                  <a:lnTo>
                    <a:pt x="3154752" y="250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2" name="Google Shape;912;p25"/>
          <p:cNvGrpSpPr/>
          <p:nvPr/>
        </p:nvGrpSpPr>
        <p:grpSpPr>
          <a:xfrm>
            <a:off x="6478954" y="1796255"/>
            <a:ext cx="984512" cy="1123862"/>
            <a:chOff x="14245722" y="3949550"/>
            <a:chExt cx="2164715" cy="2471113"/>
          </a:xfrm>
        </p:grpSpPr>
        <p:sp>
          <p:nvSpPr>
            <p:cNvPr id="913" name="Google Shape;913;p25"/>
            <p:cNvSpPr/>
            <p:nvPr/>
          </p:nvSpPr>
          <p:spPr>
            <a:xfrm>
              <a:off x="14245722" y="3949550"/>
              <a:ext cx="2164715" cy="2470785"/>
            </a:xfrm>
            <a:custGeom>
              <a:rect b="b" l="l" r="r" t="t"/>
              <a:pathLst>
                <a:path extrusionOk="0" h="2470785" w="2164715">
                  <a:moveTo>
                    <a:pt x="1082150" y="0"/>
                  </a:moveTo>
                  <a:lnTo>
                    <a:pt x="1036303" y="12282"/>
                  </a:lnTo>
                  <a:lnTo>
                    <a:pt x="45852" y="584118"/>
                  </a:lnTo>
                  <a:lnTo>
                    <a:pt x="12288" y="617682"/>
                  </a:lnTo>
                  <a:lnTo>
                    <a:pt x="0" y="663529"/>
                  </a:lnTo>
                  <a:lnTo>
                    <a:pt x="0" y="1807201"/>
                  </a:lnTo>
                  <a:lnTo>
                    <a:pt x="12288" y="1853053"/>
                  </a:lnTo>
                  <a:lnTo>
                    <a:pt x="45852" y="1886623"/>
                  </a:lnTo>
                  <a:lnTo>
                    <a:pt x="1036293" y="2458448"/>
                  </a:lnTo>
                  <a:lnTo>
                    <a:pt x="1082155" y="2470741"/>
                  </a:lnTo>
                  <a:lnTo>
                    <a:pt x="1094003" y="2469973"/>
                  </a:lnTo>
                  <a:lnTo>
                    <a:pt x="1105696" y="2467669"/>
                  </a:lnTo>
                  <a:lnTo>
                    <a:pt x="1117079" y="2463828"/>
                  </a:lnTo>
                  <a:lnTo>
                    <a:pt x="1127997" y="2458448"/>
                  </a:lnTo>
                  <a:lnTo>
                    <a:pt x="1448976" y="2273134"/>
                  </a:lnTo>
                  <a:lnTo>
                    <a:pt x="1082155" y="2273134"/>
                  </a:lnTo>
                  <a:lnTo>
                    <a:pt x="183418" y="1754250"/>
                  </a:lnTo>
                  <a:lnTo>
                    <a:pt x="183418" y="716480"/>
                  </a:lnTo>
                  <a:lnTo>
                    <a:pt x="1082155" y="197596"/>
                  </a:lnTo>
                  <a:lnTo>
                    <a:pt x="1448970" y="197596"/>
                  </a:lnTo>
                  <a:lnTo>
                    <a:pt x="1127997" y="12282"/>
                  </a:lnTo>
                  <a:lnTo>
                    <a:pt x="1105692" y="3070"/>
                  </a:lnTo>
                  <a:lnTo>
                    <a:pt x="1082150" y="0"/>
                  </a:lnTo>
                  <a:close/>
                </a:path>
                <a:path extrusionOk="0" h="2470785" w="2164715">
                  <a:moveTo>
                    <a:pt x="1448970" y="197596"/>
                  </a:moveTo>
                  <a:lnTo>
                    <a:pt x="1082155" y="197596"/>
                  </a:lnTo>
                  <a:lnTo>
                    <a:pt x="1980892" y="716480"/>
                  </a:lnTo>
                  <a:lnTo>
                    <a:pt x="1980892" y="1754250"/>
                  </a:lnTo>
                  <a:lnTo>
                    <a:pt x="1082155" y="2273134"/>
                  </a:lnTo>
                  <a:lnTo>
                    <a:pt x="1448976" y="2273134"/>
                  </a:lnTo>
                  <a:lnTo>
                    <a:pt x="2118448" y="1886623"/>
                  </a:lnTo>
                  <a:lnTo>
                    <a:pt x="2137584" y="1871907"/>
                  </a:lnTo>
                  <a:lnTo>
                    <a:pt x="2152015" y="1853053"/>
                  </a:lnTo>
                  <a:lnTo>
                    <a:pt x="2161126" y="1831128"/>
                  </a:lnTo>
                  <a:lnTo>
                    <a:pt x="2164300" y="1807201"/>
                  </a:lnTo>
                  <a:lnTo>
                    <a:pt x="2164300" y="663529"/>
                  </a:lnTo>
                  <a:lnTo>
                    <a:pt x="2161126" y="639606"/>
                  </a:lnTo>
                  <a:lnTo>
                    <a:pt x="2152015" y="617682"/>
                  </a:lnTo>
                  <a:lnTo>
                    <a:pt x="2137584" y="598829"/>
                  </a:lnTo>
                  <a:lnTo>
                    <a:pt x="2118448" y="584118"/>
                  </a:lnTo>
                  <a:lnTo>
                    <a:pt x="1448970" y="1975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25"/>
            <p:cNvSpPr/>
            <p:nvPr/>
          </p:nvSpPr>
          <p:spPr>
            <a:xfrm>
              <a:off x="14337431" y="4613084"/>
              <a:ext cx="990600" cy="1715770"/>
            </a:xfrm>
            <a:custGeom>
              <a:rect b="b" l="l" r="r" t="t"/>
              <a:pathLst>
                <a:path extrusionOk="0" h="1715770" w="990600">
                  <a:moveTo>
                    <a:pt x="0" y="0"/>
                  </a:moveTo>
                  <a:lnTo>
                    <a:pt x="0" y="1143661"/>
                  </a:lnTo>
                  <a:lnTo>
                    <a:pt x="990441" y="1715497"/>
                  </a:lnTo>
                  <a:lnTo>
                    <a:pt x="990441" y="5718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25"/>
            <p:cNvSpPr/>
            <p:nvPr/>
          </p:nvSpPr>
          <p:spPr>
            <a:xfrm>
              <a:off x="14245722" y="4521378"/>
              <a:ext cx="1174115" cy="1899285"/>
            </a:xfrm>
            <a:custGeom>
              <a:rect b="b" l="l" r="r" t="t"/>
              <a:pathLst>
                <a:path extrusionOk="0" h="1899285" w="1174115">
                  <a:moveTo>
                    <a:pt x="91705" y="0"/>
                  </a:moveTo>
                  <a:lnTo>
                    <a:pt x="45852" y="12290"/>
                  </a:lnTo>
                  <a:lnTo>
                    <a:pt x="12288" y="45854"/>
                  </a:lnTo>
                  <a:lnTo>
                    <a:pt x="0" y="91701"/>
                  </a:lnTo>
                  <a:lnTo>
                    <a:pt x="0" y="1235373"/>
                  </a:lnTo>
                  <a:lnTo>
                    <a:pt x="12288" y="1281225"/>
                  </a:lnTo>
                  <a:lnTo>
                    <a:pt x="45852" y="1314795"/>
                  </a:lnTo>
                  <a:lnTo>
                    <a:pt x="1036293" y="1886620"/>
                  </a:lnTo>
                  <a:lnTo>
                    <a:pt x="1082155" y="1898913"/>
                  </a:lnTo>
                  <a:lnTo>
                    <a:pt x="1094003" y="1898145"/>
                  </a:lnTo>
                  <a:lnTo>
                    <a:pt x="1147138" y="1871909"/>
                  </a:lnTo>
                  <a:lnTo>
                    <a:pt x="1170684" y="1831127"/>
                  </a:lnTo>
                  <a:lnTo>
                    <a:pt x="1173859" y="1807198"/>
                  </a:lnTo>
                  <a:lnTo>
                    <a:pt x="1173859" y="1648366"/>
                  </a:lnTo>
                  <a:lnTo>
                    <a:pt x="990441" y="1648366"/>
                  </a:lnTo>
                  <a:lnTo>
                    <a:pt x="183418" y="1182422"/>
                  </a:lnTo>
                  <a:lnTo>
                    <a:pt x="183418" y="250544"/>
                  </a:lnTo>
                  <a:lnTo>
                    <a:pt x="550239" y="250544"/>
                  </a:lnTo>
                  <a:lnTo>
                    <a:pt x="137566" y="12290"/>
                  </a:lnTo>
                  <a:lnTo>
                    <a:pt x="115250" y="3072"/>
                  </a:lnTo>
                  <a:lnTo>
                    <a:pt x="91705" y="0"/>
                  </a:lnTo>
                  <a:close/>
                </a:path>
                <a:path extrusionOk="0" h="1899285" w="1174115">
                  <a:moveTo>
                    <a:pt x="550239" y="250544"/>
                  </a:moveTo>
                  <a:lnTo>
                    <a:pt x="183418" y="250544"/>
                  </a:lnTo>
                  <a:lnTo>
                    <a:pt x="990441" y="716488"/>
                  </a:lnTo>
                  <a:lnTo>
                    <a:pt x="990441" y="1648366"/>
                  </a:lnTo>
                  <a:lnTo>
                    <a:pt x="1173859" y="1648366"/>
                  </a:lnTo>
                  <a:lnTo>
                    <a:pt x="1173859" y="663537"/>
                  </a:lnTo>
                  <a:lnTo>
                    <a:pt x="1170684" y="639610"/>
                  </a:lnTo>
                  <a:lnTo>
                    <a:pt x="1161570" y="617685"/>
                  </a:lnTo>
                  <a:lnTo>
                    <a:pt x="1147138" y="598831"/>
                  </a:lnTo>
                  <a:lnTo>
                    <a:pt x="1128007" y="584115"/>
                  </a:lnTo>
                  <a:lnTo>
                    <a:pt x="550239" y="2505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25"/>
            <p:cNvSpPr/>
            <p:nvPr/>
          </p:nvSpPr>
          <p:spPr>
            <a:xfrm>
              <a:off x="15327873" y="4613087"/>
              <a:ext cx="990600" cy="1715770"/>
            </a:xfrm>
            <a:custGeom>
              <a:rect b="b" l="l" r="r" t="t"/>
              <a:pathLst>
                <a:path extrusionOk="0" h="1715770" w="990600">
                  <a:moveTo>
                    <a:pt x="990441" y="0"/>
                  </a:moveTo>
                  <a:lnTo>
                    <a:pt x="0" y="571825"/>
                  </a:lnTo>
                  <a:lnTo>
                    <a:pt x="0" y="1715497"/>
                  </a:lnTo>
                  <a:lnTo>
                    <a:pt x="990441" y="1143661"/>
                  </a:lnTo>
                  <a:lnTo>
                    <a:pt x="990441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25"/>
            <p:cNvSpPr/>
            <p:nvPr/>
          </p:nvSpPr>
          <p:spPr>
            <a:xfrm>
              <a:off x="15236161" y="4521377"/>
              <a:ext cx="1174115" cy="1899285"/>
            </a:xfrm>
            <a:custGeom>
              <a:rect b="b" l="l" r="r" t="t"/>
              <a:pathLst>
                <a:path extrusionOk="0" h="1899285" w="1174115">
                  <a:moveTo>
                    <a:pt x="1082155" y="0"/>
                  </a:moveTo>
                  <a:lnTo>
                    <a:pt x="1036303" y="12290"/>
                  </a:lnTo>
                  <a:lnTo>
                    <a:pt x="45852" y="584115"/>
                  </a:lnTo>
                  <a:lnTo>
                    <a:pt x="12288" y="617685"/>
                  </a:lnTo>
                  <a:lnTo>
                    <a:pt x="0" y="663537"/>
                  </a:lnTo>
                  <a:lnTo>
                    <a:pt x="0" y="1807209"/>
                  </a:lnTo>
                  <a:lnTo>
                    <a:pt x="12288" y="1853056"/>
                  </a:lnTo>
                  <a:lnTo>
                    <a:pt x="45852" y="1886620"/>
                  </a:lnTo>
                  <a:lnTo>
                    <a:pt x="91714" y="1898913"/>
                  </a:lnTo>
                  <a:lnTo>
                    <a:pt x="103562" y="1898145"/>
                  </a:lnTo>
                  <a:lnTo>
                    <a:pt x="550239" y="1648366"/>
                  </a:lnTo>
                  <a:lnTo>
                    <a:pt x="183418" y="1648366"/>
                  </a:lnTo>
                  <a:lnTo>
                    <a:pt x="183418" y="716488"/>
                  </a:lnTo>
                  <a:lnTo>
                    <a:pt x="990451" y="250544"/>
                  </a:lnTo>
                  <a:lnTo>
                    <a:pt x="1173859" y="250544"/>
                  </a:lnTo>
                  <a:lnTo>
                    <a:pt x="1173859" y="91711"/>
                  </a:lnTo>
                  <a:lnTo>
                    <a:pt x="1161574" y="45855"/>
                  </a:lnTo>
                  <a:lnTo>
                    <a:pt x="1128007" y="12290"/>
                  </a:lnTo>
                  <a:lnTo>
                    <a:pt x="1105698" y="3072"/>
                  </a:lnTo>
                  <a:lnTo>
                    <a:pt x="1082155" y="0"/>
                  </a:lnTo>
                  <a:close/>
                </a:path>
                <a:path extrusionOk="0" h="1899285" w="1174115">
                  <a:moveTo>
                    <a:pt x="1173859" y="250544"/>
                  </a:moveTo>
                  <a:lnTo>
                    <a:pt x="990451" y="250544"/>
                  </a:lnTo>
                  <a:lnTo>
                    <a:pt x="990451" y="1182422"/>
                  </a:lnTo>
                  <a:lnTo>
                    <a:pt x="183418" y="1648366"/>
                  </a:lnTo>
                  <a:lnTo>
                    <a:pt x="550239" y="1648366"/>
                  </a:lnTo>
                  <a:lnTo>
                    <a:pt x="1128007" y="1314795"/>
                  </a:lnTo>
                  <a:lnTo>
                    <a:pt x="1147143" y="1300079"/>
                  </a:lnTo>
                  <a:lnTo>
                    <a:pt x="1161574" y="1281225"/>
                  </a:lnTo>
                  <a:lnTo>
                    <a:pt x="1170685" y="1259300"/>
                  </a:lnTo>
                  <a:lnTo>
                    <a:pt x="1173859" y="1235373"/>
                  </a:lnTo>
                  <a:lnTo>
                    <a:pt x="1173859" y="2505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8" name="Google Shape;918;p25"/>
          <p:cNvSpPr txBox="1"/>
          <p:nvPr>
            <p:ph type="title"/>
          </p:nvPr>
        </p:nvSpPr>
        <p:spPr>
          <a:xfrm>
            <a:off x="461320" y="1711488"/>
            <a:ext cx="5531480" cy="911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9" name="Google Shape;919;p25"/>
          <p:cNvSpPr txBox="1"/>
          <p:nvPr>
            <p:ph idx="1" type="body"/>
          </p:nvPr>
        </p:nvSpPr>
        <p:spPr>
          <a:xfrm>
            <a:off x="338940" y="2744694"/>
            <a:ext cx="5653860" cy="366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920" name="Google Shape;92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32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ed BG White - Logo Top - No Header Line">
  <p:cSld name="Colored BG White - Logo top - No header line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26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4" name="Google Shape;92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8990" y="276461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ial BG Yellow 1">
  <p:cSld name="Partial BG Yellow 1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27"/>
          <p:cNvSpPr/>
          <p:nvPr/>
        </p:nvSpPr>
        <p:spPr>
          <a:xfrm>
            <a:off x="0" y="0"/>
            <a:ext cx="3319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27"/>
          <p:cNvSpPr txBox="1"/>
          <p:nvPr>
            <p:ph type="title"/>
          </p:nvPr>
        </p:nvSpPr>
        <p:spPr>
          <a:xfrm>
            <a:off x="460666" y="3679811"/>
            <a:ext cx="2826234" cy="54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928" name="Google Shape;928;p27"/>
          <p:cNvGrpSpPr/>
          <p:nvPr/>
        </p:nvGrpSpPr>
        <p:grpSpPr>
          <a:xfrm rot="10800000">
            <a:off x="8315718" y="4364746"/>
            <a:ext cx="582973" cy="508784"/>
            <a:chOff x="10297594" y="731834"/>
            <a:chExt cx="828675" cy="723218"/>
          </a:xfrm>
        </p:grpSpPr>
        <p:sp>
          <p:nvSpPr>
            <p:cNvPr id="929" name="Google Shape;929;p27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7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7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7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7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7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5" name="Google Shape;935;p27"/>
          <p:cNvGrpSpPr/>
          <p:nvPr/>
        </p:nvGrpSpPr>
        <p:grpSpPr>
          <a:xfrm flipH="1" rot="10800000">
            <a:off x="2900818" y="347598"/>
            <a:ext cx="582973" cy="508784"/>
            <a:chOff x="10297594" y="731834"/>
            <a:chExt cx="828675" cy="723218"/>
          </a:xfrm>
        </p:grpSpPr>
        <p:sp>
          <p:nvSpPr>
            <p:cNvPr id="936" name="Google Shape;936;p27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7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7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7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7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7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2" name="Google Shape;942;p27"/>
          <p:cNvGrpSpPr/>
          <p:nvPr/>
        </p:nvGrpSpPr>
        <p:grpSpPr>
          <a:xfrm>
            <a:off x="3403480" y="856369"/>
            <a:ext cx="304665" cy="347998"/>
            <a:chOff x="6537493" y="10081403"/>
            <a:chExt cx="433070" cy="494666"/>
          </a:xfrm>
        </p:grpSpPr>
        <p:sp>
          <p:nvSpPr>
            <p:cNvPr id="943" name="Google Shape;943;p27"/>
            <p:cNvSpPr/>
            <p:nvPr/>
          </p:nvSpPr>
          <p:spPr>
            <a:xfrm>
              <a:off x="6555821" y="10100552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6537493" y="10081404"/>
              <a:ext cx="433070" cy="494665"/>
            </a:xfrm>
            <a:custGeom>
              <a:rect b="b" l="l" r="r" t="t"/>
              <a:pathLst>
                <a:path extrusionOk="0" h="494665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65"/>
                  </a:lnTo>
                  <a:lnTo>
                    <a:pt x="0" y="368470"/>
                  </a:lnTo>
                  <a:lnTo>
                    <a:pt x="3497" y="374522"/>
                  </a:lnTo>
                  <a:lnTo>
                    <a:pt x="209899" y="493691"/>
                  </a:lnTo>
                  <a:lnTo>
                    <a:pt x="213072" y="494508"/>
                  </a:lnTo>
                  <a:lnTo>
                    <a:pt x="219385" y="494508"/>
                  </a:lnTo>
                  <a:lnTo>
                    <a:pt x="222558" y="493691"/>
                  </a:lnTo>
                  <a:lnTo>
                    <a:pt x="289533" y="455022"/>
                  </a:lnTo>
                  <a:lnTo>
                    <a:pt x="216223" y="455022"/>
                  </a:lnTo>
                  <a:lnTo>
                    <a:pt x="36648" y="351340"/>
                  </a:lnTo>
                  <a:lnTo>
                    <a:pt x="36648" y="143985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5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85"/>
                  </a:lnTo>
                  <a:lnTo>
                    <a:pt x="395809" y="351340"/>
                  </a:lnTo>
                  <a:lnTo>
                    <a:pt x="216223" y="455022"/>
                  </a:lnTo>
                  <a:lnTo>
                    <a:pt x="289533" y="455022"/>
                  </a:lnTo>
                  <a:lnTo>
                    <a:pt x="428960" y="374522"/>
                  </a:lnTo>
                  <a:lnTo>
                    <a:pt x="432458" y="368470"/>
                  </a:lnTo>
                  <a:lnTo>
                    <a:pt x="432458" y="126865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7"/>
            <p:cNvSpPr/>
            <p:nvPr/>
          </p:nvSpPr>
          <p:spPr>
            <a:xfrm>
              <a:off x="6753721" y="10100551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7"/>
            <p:cNvSpPr/>
            <p:nvPr/>
          </p:nvSpPr>
          <p:spPr>
            <a:xfrm>
              <a:off x="6735397" y="10081403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12"/>
                  </a:lnTo>
                  <a:lnTo>
                    <a:pt x="3497" y="260264"/>
                  </a:lnTo>
                  <a:lnTo>
                    <a:pt x="209899" y="379433"/>
                  </a:lnTo>
                  <a:lnTo>
                    <a:pt x="213072" y="380250"/>
                  </a:lnTo>
                  <a:lnTo>
                    <a:pt x="219385" y="380250"/>
                  </a:lnTo>
                  <a:lnTo>
                    <a:pt x="222558" y="379433"/>
                  </a:lnTo>
                  <a:lnTo>
                    <a:pt x="231050" y="374522"/>
                  </a:lnTo>
                  <a:lnTo>
                    <a:pt x="234547" y="368470"/>
                  </a:lnTo>
                  <a:lnTo>
                    <a:pt x="234547" y="330188"/>
                  </a:lnTo>
                  <a:lnTo>
                    <a:pt x="197899" y="330188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52" y="50888"/>
                  </a:lnTo>
                  <a:lnTo>
                    <a:pt x="21821" y="0"/>
                  </a:lnTo>
                  <a:close/>
                </a:path>
                <a:path extrusionOk="0" h="380365" w="234950">
                  <a:moveTo>
                    <a:pt x="109952" y="50888"/>
                  </a:moveTo>
                  <a:lnTo>
                    <a:pt x="36648" y="50888"/>
                  </a:lnTo>
                  <a:lnTo>
                    <a:pt x="197899" y="143985"/>
                  </a:lnTo>
                  <a:lnTo>
                    <a:pt x="197899" y="330188"/>
                  </a:lnTo>
                  <a:lnTo>
                    <a:pt x="234547" y="330188"/>
                  </a:lnTo>
                  <a:lnTo>
                    <a:pt x="234547" y="126865"/>
                  </a:lnTo>
                  <a:lnTo>
                    <a:pt x="231050" y="120813"/>
                  </a:lnTo>
                  <a:lnTo>
                    <a:pt x="109952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7"/>
            <p:cNvSpPr/>
            <p:nvPr/>
          </p:nvSpPr>
          <p:spPr>
            <a:xfrm>
              <a:off x="6555821" y="10100552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7"/>
            <p:cNvSpPr/>
            <p:nvPr/>
          </p:nvSpPr>
          <p:spPr>
            <a:xfrm>
              <a:off x="6537493" y="10081407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22"/>
                  </a:lnTo>
                  <a:lnTo>
                    <a:pt x="11999" y="379423"/>
                  </a:lnTo>
                  <a:lnTo>
                    <a:pt x="15161" y="380239"/>
                  </a:lnTo>
                  <a:lnTo>
                    <a:pt x="21486" y="380239"/>
                  </a:lnTo>
                  <a:lnTo>
                    <a:pt x="24648" y="379423"/>
                  </a:lnTo>
                  <a:lnTo>
                    <a:pt x="109940" y="330178"/>
                  </a:lnTo>
                  <a:lnTo>
                    <a:pt x="36648" y="330178"/>
                  </a:lnTo>
                  <a:lnTo>
                    <a:pt x="36648" y="143985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5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78"/>
                  </a:lnTo>
                  <a:lnTo>
                    <a:pt x="109940" y="330178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9" name="Google Shape;949;p27"/>
          <p:cNvSpPr txBox="1"/>
          <p:nvPr>
            <p:ph idx="1" type="body"/>
          </p:nvPr>
        </p:nvSpPr>
        <p:spPr>
          <a:xfrm>
            <a:off x="283378" y="-206153"/>
            <a:ext cx="2661372" cy="36894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50" name="Google Shape;950;p27"/>
          <p:cNvSpPr txBox="1"/>
          <p:nvPr>
            <p:ph idx="2" type="body"/>
          </p:nvPr>
        </p:nvSpPr>
        <p:spPr>
          <a:xfrm>
            <a:off x="4077675" y="638575"/>
            <a:ext cx="36501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Points">
  <p:cSld name="Key Points">
    <p:bg>
      <p:bgPr>
        <a:solidFill>
          <a:schemeClr val="accent1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8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28"/>
          <p:cNvSpPr txBox="1"/>
          <p:nvPr>
            <p:ph idx="1" type="body"/>
          </p:nvPr>
        </p:nvSpPr>
        <p:spPr>
          <a:xfrm>
            <a:off x="452424" y="3747331"/>
            <a:ext cx="2414343" cy="2562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28"/>
          <p:cNvSpPr/>
          <p:nvPr>
            <p:ph idx="2" type="pic"/>
          </p:nvPr>
        </p:nvSpPr>
        <p:spPr>
          <a:xfrm>
            <a:off x="452438" y="1524000"/>
            <a:ext cx="2414587" cy="2009775"/>
          </a:xfrm>
          <a:prstGeom prst="rect">
            <a:avLst/>
          </a:prstGeom>
          <a:noFill/>
          <a:ln>
            <a:noFill/>
          </a:ln>
        </p:spPr>
      </p:sp>
      <p:sp>
        <p:nvSpPr>
          <p:cNvPr id="955" name="Google Shape;955;p28"/>
          <p:cNvSpPr txBox="1"/>
          <p:nvPr>
            <p:ph idx="3" type="body"/>
          </p:nvPr>
        </p:nvSpPr>
        <p:spPr>
          <a:xfrm>
            <a:off x="3364692" y="3747331"/>
            <a:ext cx="2414343" cy="2562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28"/>
          <p:cNvSpPr/>
          <p:nvPr>
            <p:ph idx="4" type="pic"/>
          </p:nvPr>
        </p:nvSpPr>
        <p:spPr>
          <a:xfrm>
            <a:off x="3364706" y="1524000"/>
            <a:ext cx="2414587" cy="2009775"/>
          </a:xfrm>
          <a:prstGeom prst="rect">
            <a:avLst/>
          </a:prstGeom>
          <a:noFill/>
          <a:ln>
            <a:noFill/>
          </a:ln>
        </p:spPr>
      </p:sp>
      <p:sp>
        <p:nvSpPr>
          <p:cNvPr id="957" name="Google Shape;957;p28"/>
          <p:cNvSpPr/>
          <p:nvPr>
            <p:ph idx="5" type="pic"/>
          </p:nvPr>
        </p:nvSpPr>
        <p:spPr>
          <a:xfrm>
            <a:off x="6276716" y="1524000"/>
            <a:ext cx="2414587" cy="2009775"/>
          </a:xfrm>
          <a:prstGeom prst="rect">
            <a:avLst/>
          </a:prstGeom>
          <a:noFill/>
          <a:ln>
            <a:noFill/>
          </a:ln>
        </p:spPr>
      </p:sp>
      <p:sp>
        <p:nvSpPr>
          <p:cNvPr id="958" name="Google Shape;958;p28"/>
          <p:cNvSpPr/>
          <p:nvPr/>
        </p:nvSpPr>
        <p:spPr>
          <a:xfrm>
            <a:off x="452437" y="727200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28"/>
          <p:cNvSpPr txBox="1"/>
          <p:nvPr>
            <p:ph idx="6" type="body"/>
          </p:nvPr>
        </p:nvSpPr>
        <p:spPr>
          <a:xfrm>
            <a:off x="6276702" y="3747331"/>
            <a:ext cx="24144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960" name="Google Shape;960;p28"/>
          <p:cNvGrpSpPr/>
          <p:nvPr/>
        </p:nvGrpSpPr>
        <p:grpSpPr>
          <a:xfrm rot="10800000">
            <a:off x="8431321" y="660002"/>
            <a:ext cx="440109" cy="381787"/>
            <a:chOff x="10297594" y="731834"/>
            <a:chExt cx="828675" cy="723218"/>
          </a:xfrm>
        </p:grpSpPr>
        <p:sp>
          <p:nvSpPr>
            <p:cNvPr id="961" name="Google Shape;961;p28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8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8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8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8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7" name="Google Shape;967;p28"/>
          <p:cNvGrpSpPr/>
          <p:nvPr/>
        </p:nvGrpSpPr>
        <p:grpSpPr>
          <a:xfrm>
            <a:off x="8643681" y="298833"/>
            <a:ext cx="230047" cy="260715"/>
            <a:chOff x="15610653" y="5745872"/>
            <a:chExt cx="741848" cy="846751"/>
          </a:xfrm>
        </p:grpSpPr>
        <p:sp>
          <p:nvSpPr>
            <p:cNvPr id="968" name="Google Shape;968;p28"/>
            <p:cNvSpPr/>
            <p:nvPr/>
          </p:nvSpPr>
          <p:spPr>
            <a:xfrm>
              <a:off x="15642069" y="5777283"/>
              <a:ext cx="678815" cy="783590"/>
            </a:xfrm>
            <a:custGeom>
              <a:rect b="b" l="l" r="r" t="t"/>
              <a:pathLst>
                <a:path extrusionOk="0" h="783590" w="678815">
                  <a:moveTo>
                    <a:pt x="339256" y="0"/>
                  </a:moveTo>
                  <a:lnTo>
                    <a:pt x="0" y="195878"/>
                  </a:lnTo>
                  <a:lnTo>
                    <a:pt x="0" y="587615"/>
                  </a:lnTo>
                  <a:lnTo>
                    <a:pt x="339256" y="783483"/>
                  </a:lnTo>
                  <a:lnTo>
                    <a:pt x="678513" y="587615"/>
                  </a:lnTo>
                  <a:lnTo>
                    <a:pt x="678513" y="19587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8"/>
            <p:cNvSpPr/>
            <p:nvPr/>
          </p:nvSpPr>
          <p:spPr>
            <a:xfrm>
              <a:off x="15610653" y="5745872"/>
              <a:ext cx="741680" cy="846454"/>
            </a:xfrm>
            <a:custGeom>
              <a:rect b="b" l="l" r="r" t="t"/>
              <a:pathLst>
                <a:path extrusionOk="0" h="846454" w="741680">
                  <a:moveTo>
                    <a:pt x="370669" y="0"/>
                  </a:moveTo>
                  <a:lnTo>
                    <a:pt x="15706" y="200085"/>
                  </a:lnTo>
                  <a:lnTo>
                    <a:pt x="0" y="227288"/>
                  </a:lnTo>
                  <a:lnTo>
                    <a:pt x="0" y="619025"/>
                  </a:lnTo>
                  <a:lnTo>
                    <a:pt x="359821" y="844914"/>
                  </a:lnTo>
                  <a:lnTo>
                    <a:pt x="365245" y="846306"/>
                  </a:lnTo>
                  <a:lnTo>
                    <a:pt x="376093" y="846306"/>
                  </a:lnTo>
                  <a:lnTo>
                    <a:pt x="381517" y="844914"/>
                  </a:lnTo>
                  <a:lnTo>
                    <a:pt x="496331" y="778622"/>
                  </a:lnTo>
                  <a:lnTo>
                    <a:pt x="370669" y="778622"/>
                  </a:lnTo>
                  <a:lnTo>
                    <a:pt x="62825" y="600890"/>
                  </a:lnTo>
                  <a:lnTo>
                    <a:pt x="62825" y="245424"/>
                  </a:lnTo>
                  <a:lnTo>
                    <a:pt x="370669" y="67691"/>
                  </a:lnTo>
                  <a:lnTo>
                    <a:pt x="496317" y="67691"/>
                  </a:lnTo>
                  <a:lnTo>
                    <a:pt x="386375" y="4217"/>
                  </a:lnTo>
                  <a:lnTo>
                    <a:pt x="378734" y="1054"/>
                  </a:lnTo>
                  <a:lnTo>
                    <a:pt x="370669" y="0"/>
                  </a:lnTo>
                  <a:close/>
                </a:path>
                <a:path extrusionOk="0" h="846454" w="741680">
                  <a:moveTo>
                    <a:pt x="496317" y="67691"/>
                  </a:moveTo>
                  <a:lnTo>
                    <a:pt x="370669" y="67691"/>
                  </a:lnTo>
                  <a:lnTo>
                    <a:pt x="678513" y="245424"/>
                  </a:lnTo>
                  <a:lnTo>
                    <a:pt x="678513" y="600890"/>
                  </a:lnTo>
                  <a:lnTo>
                    <a:pt x="370669" y="778622"/>
                  </a:lnTo>
                  <a:lnTo>
                    <a:pt x="496331" y="778622"/>
                  </a:lnTo>
                  <a:lnTo>
                    <a:pt x="725632" y="646229"/>
                  </a:lnTo>
                  <a:lnTo>
                    <a:pt x="741338" y="619025"/>
                  </a:lnTo>
                  <a:lnTo>
                    <a:pt x="741338" y="227288"/>
                  </a:lnTo>
                  <a:lnTo>
                    <a:pt x="740251" y="219092"/>
                  </a:lnTo>
                  <a:lnTo>
                    <a:pt x="737129" y="211582"/>
                  </a:lnTo>
                  <a:lnTo>
                    <a:pt x="732185" y="205125"/>
                  </a:lnTo>
                  <a:lnTo>
                    <a:pt x="725632" y="200085"/>
                  </a:lnTo>
                  <a:lnTo>
                    <a:pt x="496317" y="676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8"/>
            <p:cNvSpPr/>
            <p:nvPr/>
          </p:nvSpPr>
          <p:spPr>
            <a:xfrm>
              <a:off x="15642066" y="5973158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8"/>
            <p:cNvSpPr/>
            <p:nvPr/>
          </p:nvSpPr>
          <p:spPr>
            <a:xfrm>
              <a:off x="15610653" y="5941748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8"/>
            <p:cNvSpPr/>
            <p:nvPr/>
          </p:nvSpPr>
          <p:spPr>
            <a:xfrm>
              <a:off x="15981323" y="5973161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8"/>
            <p:cNvSpPr/>
            <p:nvPr/>
          </p:nvSpPr>
          <p:spPr>
            <a:xfrm>
              <a:off x="15949911" y="5941746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25988" y="650430"/>
                  </a:lnTo>
                  <a:lnTo>
                    <a:pt x="36836" y="650430"/>
                  </a:lnTo>
                  <a:lnTo>
                    <a:pt x="42260" y="649027"/>
                  </a:lnTo>
                  <a:lnTo>
                    <a:pt x="18847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7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4" name="Google Shape;974;p28"/>
          <p:cNvGrpSpPr/>
          <p:nvPr/>
        </p:nvGrpSpPr>
        <p:grpSpPr>
          <a:xfrm>
            <a:off x="8027765" y="239995"/>
            <a:ext cx="440109" cy="381788"/>
            <a:chOff x="8978262" y="6009158"/>
            <a:chExt cx="828675" cy="723221"/>
          </a:xfrm>
        </p:grpSpPr>
        <p:sp>
          <p:nvSpPr>
            <p:cNvPr id="975" name="Google Shape;975;p28"/>
            <p:cNvSpPr/>
            <p:nvPr/>
          </p:nvSpPr>
          <p:spPr>
            <a:xfrm>
              <a:off x="8996584" y="6028300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593699" y="0"/>
                  </a:moveTo>
                  <a:lnTo>
                    <a:pt x="0" y="342774"/>
                  </a:lnTo>
                  <a:lnTo>
                    <a:pt x="197899" y="457033"/>
                  </a:lnTo>
                  <a:lnTo>
                    <a:pt x="791598" y="114258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8"/>
            <p:cNvSpPr/>
            <p:nvPr/>
          </p:nvSpPr>
          <p:spPr>
            <a:xfrm>
              <a:off x="8978262" y="6009158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88" y="493681"/>
                  </a:lnTo>
                  <a:lnTo>
                    <a:pt x="213061" y="494498"/>
                  </a:lnTo>
                  <a:lnTo>
                    <a:pt x="219375" y="494498"/>
                  </a:lnTo>
                  <a:lnTo>
                    <a:pt x="222548" y="493681"/>
                  </a:lnTo>
                  <a:lnTo>
                    <a:pt x="289505" y="455022"/>
                  </a:lnTo>
                  <a:lnTo>
                    <a:pt x="216213" y="455022"/>
                  </a:lnTo>
                  <a:lnTo>
                    <a:pt x="54972" y="361915"/>
                  </a:lnTo>
                  <a:lnTo>
                    <a:pt x="612023" y="40291"/>
                  </a:lnTo>
                  <a:lnTo>
                    <a:pt x="685305" y="40291"/>
                  </a:lnTo>
                  <a:lnTo>
                    <a:pt x="615520" y="0"/>
                  </a:lnTo>
                  <a:close/>
                </a:path>
                <a:path extrusionOk="0" h="494665" w="828675">
                  <a:moveTo>
                    <a:pt x="685305" y="40291"/>
                  </a:moveTo>
                  <a:lnTo>
                    <a:pt x="612023" y="40291"/>
                  </a:lnTo>
                  <a:lnTo>
                    <a:pt x="773274" y="133399"/>
                  </a:lnTo>
                  <a:lnTo>
                    <a:pt x="216213" y="455022"/>
                  </a:lnTo>
                  <a:lnTo>
                    <a:pt x="289505" y="455022"/>
                  </a:lnTo>
                  <a:lnTo>
                    <a:pt x="824749" y="145995"/>
                  </a:lnTo>
                  <a:lnTo>
                    <a:pt x="828247" y="139943"/>
                  </a:lnTo>
                  <a:lnTo>
                    <a:pt x="828247" y="126854"/>
                  </a:lnTo>
                  <a:lnTo>
                    <a:pt x="824749" y="120802"/>
                  </a:lnTo>
                  <a:lnTo>
                    <a:pt x="685305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8"/>
            <p:cNvSpPr/>
            <p:nvPr/>
          </p:nvSpPr>
          <p:spPr>
            <a:xfrm>
              <a:off x="9194484" y="6142556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593699" y="0"/>
                  </a:moveTo>
                  <a:lnTo>
                    <a:pt x="0" y="342774"/>
                  </a:lnTo>
                  <a:lnTo>
                    <a:pt x="0" y="571291"/>
                  </a:lnTo>
                  <a:lnTo>
                    <a:pt x="593699" y="228516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8"/>
            <p:cNvSpPr/>
            <p:nvPr/>
          </p:nvSpPr>
          <p:spPr>
            <a:xfrm>
              <a:off x="9176156" y="6123414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596976"/>
                  </a:lnTo>
                  <a:lnTo>
                    <a:pt x="3497" y="603039"/>
                  </a:lnTo>
                  <a:lnTo>
                    <a:pt x="11999" y="607939"/>
                  </a:lnTo>
                  <a:lnTo>
                    <a:pt x="15161" y="608756"/>
                  </a:lnTo>
                  <a:lnTo>
                    <a:pt x="21486" y="608756"/>
                  </a:lnTo>
                  <a:lnTo>
                    <a:pt x="24648" y="607939"/>
                  </a:lnTo>
                  <a:lnTo>
                    <a:pt x="109941" y="558695"/>
                  </a:lnTo>
                  <a:lnTo>
                    <a:pt x="36648" y="558695"/>
                  </a:lnTo>
                  <a:lnTo>
                    <a:pt x="36648" y="372501"/>
                  </a:lnTo>
                  <a:lnTo>
                    <a:pt x="593699" y="50878"/>
                  </a:lnTo>
                  <a:lnTo>
                    <a:pt x="630347" y="50878"/>
                  </a:lnTo>
                  <a:lnTo>
                    <a:pt x="630347" y="12596"/>
                  </a:lnTo>
                  <a:lnTo>
                    <a:pt x="626850" y="6544"/>
                  </a:lnTo>
                  <a:lnTo>
                    <a:pt x="615520" y="0"/>
                  </a:lnTo>
                  <a:close/>
                </a:path>
                <a:path extrusionOk="0" h="608965" w="630554">
                  <a:moveTo>
                    <a:pt x="630347" y="50878"/>
                  </a:moveTo>
                  <a:lnTo>
                    <a:pt x="593699" y="50878"/>
                  </a:lnTo>
                  <a:lnTo>
                    <a:pt x="593699" y="237071"/>
                  </a:lnTo>
                  <a:lnTo>
                    <a:pt x="36648" y="558695"/>
                  </a:lnTo>
                  <a:lnTo>
                    <a:pt x="109941" y="558695"/>
                  </a:lnTo>
                  <a:lnTo>
                    <a:pt x="626850" y="260253"/>
                  </a:lnTo>
                  <a:lnTo>
                    <a:pt x="630347" y="254201"/>
                  </a:lnTo>
                  <a:lnTo>
                    <a:pt x="6303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8"/>
            <p:cNvSpPr/>
            <p:nvPr/>
          </p:nvSpPr>
          <p:spPr>
            <a:xfrm>
              <a:off x="8996584" y="637107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8"/>
            <p:cNvSpPr/>
            <p:nvPr/>
          </p:nvSpPr>
          <p:spPr>
            <a:xfrm>
              <a:off x="8978262" y="6351927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12"/>
                  </a:lnTo>
                  <a:lnTo>
                    <a:pt x="3497" y="260264"/>
                  </a:lnTo>
                  <a:lnTo>
                    <a:pt x="209888" y="379433"/>
                  </a:lnTo>
                  <a:lnTo>
                    <a:pt x="213061" y="380250"/>
                  </a:lnTo>
                  <a:lnTo>
                    <a:pt x="219375" y="380250"/>
                  </a:lnTo>
                  <a:lnTo>
                    <a:pt x="222548" y="379433"/>
                  </a:lnTo>
                  <a:lnTo>
                    <a:pt x="231040" y="374522"/>
                  </a:lnTo>
                  <a:lnTo>
                    <a:pt x="234537" y="368470"/>
                  </a:lnTo>
                  <a:lnTo>
                    <a:pt x="234537" y="330188"/>
                  </a:lnTo>
                  <a:lnTo>
                    <a:pt x="197889" y="330188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47" y="50888"/>
                  </a:lnTo>
                  <a:lnTo>
                    <a:pt x="21821" y="0"/>
                  </a:lnTo>
                  <a:close/>
                </a:path>
                <a:path extrusionOk="0" h="380365" w="234950">
                  <a:moveTo>
                    <a:pt x="109947" y="50888"/>
                  </a:moveTo>
                  <a:lnTo>
                    <a:pt x="36648" y="50888"/>
                  </a:lnTo>
                  <a:lnTo>
                    <a:pt x="197889" y="143985"/>
                  </a:lnTo>
                  <a:lnTo>
                    <a:pt x="197889" y="330188"/>
                  </a:lnTo>
                  <a:lnTo>
                    <a:pt x="234537" y="330188"/>
                  </a:lnTo>
                  <a:lnTo>
                    <a:pt x="234537" y="126865"/>
                  </a:lnTo>
                  <a:lnTo>
                    <a:pt x="231040" y="120813"/>
                  </a:lnTo>
                  <a:lnTo>
                    <a:pt x="109947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81" name="Google Shape;98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8990" y="4352261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ial BG Yellow 2">
  <p:cSld name="Partial BG Yellow 2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29"/>
          <p:cNvSpPr/>
          <p:nvPr/>
        </p:nvSpPr>
        <p:spPr>
          <a:xfrm>
            <a:off x="0" y="0"/>
            <a:ext cx="3319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4" name="Google Shape;984;p29"/>
          <p:cNvGrpSpPr/>
          <p:nvPr/>
        </p:nvGrpSpPr>
        <p:grpSpPr>
          <a:xfrm>
            <a:off x="8616848" y="230747"/>
            <a:ext cx="242955" cy="277224"/>
            <a:chOff x="18292080" y="1008720"/>
            <a:chExt cx="741846" cy="846743"/>
          </a:xfrm>
        </p:grpSpPr>
        <p:sp>
          <p:nvSpPr>
            <p:cNvPr id="985" name="Google Shape;985;p29"/>
            <p:cNvSpPr/>
            <p:nvPr/>
          </p:nvSpPr>
          <p:spPr>
            <a:xfrm>
              <a:off x="18292080" y="1008720"/>
              <a:ext cx="741680" cy="846455"/>
            </a:xfrm>
            <a:custGeom>
              <a:rect b="b" l="l" r="r" t="t"/>
              <a:pathLst>
                <a:path extrusionOk="0" h="846455" w="74168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359821" y="844906"/>
                  </a:lnTo>
                  <a:lnTo>
                    <a:pt x="365245" y="846298"/>
                  </a:lnTo>
                  <a:lnTo>
                    <a:pt x="376093" y="846298"/>
                  </a:lnTo>
                  <a:lnTo>
                    <a:pt x="381517" y="844906"/>
                  </a:lnTo>
                  <a:lnTo>
                    <a:pt x="496331" y="778615"/>
                  </a:lnTo>
                  <a:lnTo>
                    <a:pt x="370669" y="778615"/>
                  </a:lnTo>
                  <a:lnTo>
                    <a:pt x="62825" y="600882"/>
                  </a:lnTo>
                  <a:lnTo>
                    <a:pt x="62825" y="245416"/>
                  </a:lnTo>
                  <a:lnTo>
                    <a:pt x="370669" y="67683"/>
                  </a:lnTo>
                  <a:lnTo>
                    <a:pt x="496317" y="67683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5" w="741680">
                  <a:moveTo>
                    <a:pt x="496317" y="67683"/>
                  </a:moveTo>
                  <a:lnTo>
                    <a:pt x="370669" y="67683"/>
                  </a:lnTo>
                  <a:lnTo>
                    <a:pt x="678513" y="245416"/>
                  </a:lnTo>
                  <a:lnTo>
                    <a:pt x="678513" y="600882"/>
                  </a:lnTo>
                  <a:lnTo>
                    <a:pt x="370669" y="778615"/>
                  </a:lnTo>
                  <a:lnTo>
                    <a:pt x="496331" y="778615"/>
                  </a:lnTo>
                  <a:lnTo>
                    <a:pt x="725632" y="646221"/>
                  </a:lnTo>
                  <a:lnTo>
                    <a:pt x="741338" y="619017"/>
                  </a:lnTo>
                  <a:lnTo>
                    <a:pt x="741338" y="227281"/>
                  </a:lnTo>
                  <a:lnTo>
                    <a:pt x="740251" y="219084"/>
                  </a:lnTo>
                  <a:lnTo>
                    <a:pt x="737129" y="211574"/>
                  </a:lnTo>
                  <a:lnTo>
                    <a:pt x="732185" y="205117"/>
                  </a:lnTo>
                  <a:lnTo>
                    <a:pt x="725632" y="200077"/>
                  </a:lnTo>
                  <a:lnTo>
                    <a:pt x="496317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29"/>
            <p:cNvSpPr/>
            <p:nvPr/>
          </p:nvSpPr>
          <p:spPr>
            <a:xfrm>
              <a:off x="18323491" y="1235998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29"/>
            <p:cNvSpPr/>
            <p:nvPr/>
          </p:nvSpPr>
          <p:spPr>
            <a:xfrm>
              <a:off x="18292080" y="1204588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29"/>
            <p:cNvSpPr/>
            <p:nvPr/>
          </p:nvSpPr>
          <p:spPr>
            <a:xfrm>
              <a:off x="18662748" y="1236001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29"/>
            <p:cNvSpPr/>
            <p:nvPr/>
          </p:nvSpPr>
          <p:spPr>
            <a:xfrm>
              <a:off x="18631336" y="1204582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81"/>
                  </a:lnTo>
                  <a:lnTo>
                    <a:pt x="0" y="227284"/>
                  </a:lnTo>
                  <a:lnTo>
                    <a:pt x="0" y="619032"/>
                  </a:lnTo>
                  <a:lnTo>
                    <a:pt x="25988" y="650444"/>
                  </a:lnTo>
                  <a:lnTo>
                    <a:pt x="36836" y="650444"/>
                  </a:lnTo>
                  <a:lnTo>
                    <a:pt x="42260" y="649041"/>
                  </a:lnTo>
                  <a:lnTo>
                    <a:pt x="188484" y="564615"/>
                  </a:lnTo>
                  <a:lnTo>
                    <a:pt x="62825" y="564615"/>
                  </a:lnTo>
                  <a:lnTo>
                    <a:pt x="62825" y="245420"/>
                  </a:lnTo>
                  <a:lnTo>
                    <a:pt x="339256" y="85823"/>
                  </a:lnTo>
                  <a:lnTo>
                    <a:pt x="402081" y="85823"/>
                  </a:lnTo>
                  <a:lnTo>
                    <a:pt x="402081" y="31416"/>
                  </a:lnTo>
                  <a:lnTo>
                    <a:pt x="378712" y="1051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23"/>
                  </a:moveTo>
                  <a:lnTo>
                    <a:pt x="339256" y="85823"/>
                  </a:lnTo>
                  <a:lnTo>
                    <a:pt x="339256" y="405017"/>
                  </a:lnTo>
                  <a:lnTo>
                    <a:pt x="62825" y="564615"/>
                  </a:lnTo>
                  <a:lnTo>
                    <a:pt x="188484" y="564615"/>
                  </a:lnTo>
                  <a:lnTo>
                    <a:pt x="386375" y="450356"/>
                  </a:lnTo>
                  <a:lnTo>
                    <a:pt x="392929" y="445316"/>
                  </a:lnTo>
                  <a:lnTo>
                    <a:pt x="397872" y="438859"/>
                  </a:lnTo>
                  <a:lnTo>
                    <a:pt x="400994" y="431350"/>
                  </a:lnTo>
                  <a:lnTo>
                    <a:pt x="402081" y="423153"/>
                  </a:lnTo>
                  <a:lnTo>
                    <a:pt x="402081" y="858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29"/>
          <p:cNvGrpSpPr/>
          <p:nvPr/>
        </p:nvGrpSpPr>
        <p:grpSpPr>
          <a:xfrm>
            <a:off x="7949555" y="249445"/>
            <a:ext cx="465059" cy="405498"/>
            <a:chOff x="15817545" y="812840"/>
            <a:chExt cx="1420027" cy="1238541"/>
          </a:xfrm>
        </p:grpSpPr>
        <p:sp>
          <p:nvSpPr>
            <p:cNvPr id="991" name="Google Shape;991;p29"/>
            <p:cNvSpPr/>
            <p:nvPr/>
          </p:nvSpPr>
          <p:spPr>
            <a:xfrm>
              <a:off x="15817545" y="812840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1087" y="627225"/>
                  </a:lnTo>
                  <a:lnTo>
                    <a:pt x="359821" y="844916"/>
                  </a:lnTo>
                  <a:lnTo>
                    <a:pt x="365245" y="846319"/>
                  </a:lnTo>
                  <a:lnTo>
                    <a:pt x="376093" y="846319"/>
                  </a:lnTo>
                  <a:lnTo>
                    <a:pt x="381517" y="844916"/>
                  </a:lnTo>
                  <a:lnTo>
                    <a:pt x="496335" y="778625"/>
                  </a:lnTo>
                  <a:lnTo>
                    <a:pt x="370669" y="778625"/>
                  </a:lnTo>
                  <a:lnTo>
                    <a:pt x="94237" y="619028"/>
                  </a:lnTo>
                  <a:lnTo>
                    <a:pt x="1049182" y="67683"/>
                  </a:lnTo>
                  <a:lnTo>
                    <a:pt x="1174830" y="67683"/>
                  </a:lnTo>
                  <a:lnTo>
                    <a:pt x="1064889" y="4209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846455" w="1419859">
                  <a:moveTo>
                    <a:pt x="1174830" y="67683"/>
                  </a:moveTo>
                  <a:lnTo>
                    <a:pt x="1049182" y="67683"/>
                  </a:lnTo>
                  <a:lnTo>
                    <a:pt x="1325614" y="227281"/>
                  </a:lnTo>
                  <a:lnTo>
                    <a:pt x="370669" y="778625"/>
                  </a:lnTo>
                  <a:lnTo>
                    <a:pt x="496335" y="778625"/>
                  </a:lnTo>
                  <a:lnTo>
                    <a:pt x="1404145" y="254494"/>
                  </a:lnTo>
                  <a:lnTo>
                    <a:pt x="1410699" y="249449"/>
                  </a:lnTo>
                  <a:lnTo>
                    <a:pt x="1415642" y="242988"/>
                  </a:lnTo>
                  <a:lnTo>
                    <a:pt x="1418764" y="235477"/>
                  </a:lnTo>
                  <a:lnTo>
                    <a:pt x="1419852" y="227281"/>
                  </a:lnTo>
                  <a:lnTo>
                    <a:pt x="1418764" y="219088"/>
                  </a:lnTo>
                  <a:lnTo>
                    <a:pt x="1415642" y="211578"/>
                  </a:lnTo>
                  <a:lnTo>
                    <a:pt x="1410699" y="205118"/>
                  </a:lnTo>
                  <a:lnTo>
                    <a:pt x="1404145" y="200077"/>
                  </a:lnTo>
                  <a:lnTo>
                    <a:pt x="1174830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9"/>
            <p:cNvSpPr/>
            <p:nvPr/>
          </p:nvSpPr>
          <p:spPr>
            <a:xfrm>
              <a:off x="16188216" y="1040125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1017770" y="0"/>
                  </a:moveTo>
                  <a:lnTo>
                    <a:pt x="0" y="587615"/>
                  </a:lnTo>
                  <a:lnTo>
                    <a:pt x="0" y="979352"/>
                  </a:lnTo>
                  <a:lnTo>
                    <a:pt x="1017770" y="391747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9"/>
            <p:cNvSpPr/>
            <p:nvPr/>
          </p:nvSpPr>
          <p:spPr>
            <a:xfrm>
              <a:off x="16156803" y="1008712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0" y="1010765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4" y="956358"/>
                  </a:lnTo>
                  <a:lnTo>
                    <a:pt x="62825" y="956358"/>
                  </a:lnTo>
                  <a:lnTo>
                    <a:pt x="62825" y="637163"/>
                  </a:lnTo>
                  <a:lnTo>
                    <a:pt x="1017770" y="85819"/>
                  </a:lnTo>
                  <a:lnTo>
                    <a:pt x="1080595" y="85819"/>
                  </a:lnTo>
                  <a:lnTo>
                    <a:pt x="1080595" y="31412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1042669" w="1080769">
                  <a:moveTo>
                    <a:pt x="1080595" y="85819"/>
                  </a:moveTo>
                  <a:lnTo>
                    <a:pt x="1017770" y="85819"/>
                  </a:lnTo>
                  <a:lnTo>
                    <a:pt x="1017770" y="405024"/>
                  </a:lnTo>
                  <a:lnTo>
                    <a:pt x="62825" y="956358"/>
                  </a:lnTo>
                  <a:lnTo>
                    <a:pt x="188474" y="956358"/>
                  </a:lnTo>
                  <a:lnTo>
                    <a:pt x="1064889" y="450363"/>
                  </a:lnTo>
                  <a:lnTo>
                    <a:pt x="1071442" y="445322"/>
                  </a:lnTo>
                  <a:lnTo>
                    <a:pt x="1076386" y="438862"/>
                  </a:lnTo>
                  <a:lnTo>
                    <a:pt x="1079507" y="431352"/>
                  </a:lnTo>
                  <a:lnTo>
                    <a:pt x="1080595" y="423159"/>
                  </a:lnTo>
                  <a:lnTo>
                    <a:pt x="108059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9"/>
            <p:cNvSpPr/>
            <p:nvPr/>
          </p:nvSpPr>
          <p:spPr>
            <a:xfrm>
              <a:off x="15848959" y="1431868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15817545" y="1400451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359821" y="649037"/>
                  </a:lnTo>
                  <a:lnTo>
                    <a:pt x="365245" y="650440"/>
                  </a:lnTo>
                  <a:lnTo>
                    <a:pt x="376093" y="650440"/>
                  </a:lnTo>
                  <a:lnTo>
                    <a:pt x="402081" y="619028"/>
                  </a:lnTo>
                  <a:lnTo>
                    <a:pt x="402081" y="564621"/>
                  </a:lnTo>
                  <a:lnTo>
                    <a:pt x="339256" y="564621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83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83" y="85829"/>
                  </a:moveTo>
                  <a:lnTo>
                    <a:pt x="62825" y="85829"/>
                  </a:lnTo>
                  <a:lnTo>
                    <a:pt x="339256" y="245427"/>
                  </a:lnTo>
                  <a:lnTo>
                    <a:pt x="339256" y="564621"/>
                  </a:lnTo>
                  <a:lnTo>
                    <a:pt x="402081" y="564621"/>
                  </a:lnTo>
                  <a:lnTo>
                    <a:pt x="402081" y="227291"/>
                  </a:lnTo>
                  <a:lnTo>
                    <a:pt x="400994" y="219094"/>
                  </a:lnTo>
                  <a:lnTo>
                    <a:pt x="397872" y="211585"/>
                  </a:lnTo>
                  <a:lnTo>
                    <a:pt x="392929" y="205127"/>
                  </a:lnTo>
                  <a:lnTo>
                    <a:pt x="386375" y="200088"/>
                  </a:lnTo>
                  <a:lnTo>
                    <a:pt x="188483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6" name="Google Shape;996;p29"/>
          <p:cNvGrpSpPr/>
          <p:nvPr/>
        </p:nvGrpSpPr>
        <p:grpSpPr>
          <a:xfrm>
            <a:off x="8414605" y="654940"/>
            <a:ext cx="465060" cy="405386"/>
            <a:chOff x="17674542" y="2138203"/>
            <a:chExt cx="1420032" cy="1238197"/>
          </a:xfrm>
        </p:grpSpPr>
        <p:sp>
          <p:nvSpPr>
            <p:cNvPr id="997" name="Google Shape;997;p29"/>
            <p:cNvSpPr/>
            <p:nvPr/>
          </p:nvSpPr>
          <p:spPr>
            <a:xfrm>
              <a:off x="17674542" y="213820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5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0" y="619038"/>
                  </a:lnTo>
                  <a:lnTo>
                    <a:pt x="25988" y="650451"/>
                  </a:lnTo>
                  <a:lnTo>
                    <a:pt x="36836" y="650451"/>
                  </a:lnTo>
                  <a:lnTo>
                    <a:pt x="42260" y="649048"/>
                  </a:lnTo>
                  <a:lnTo>
                    <a:pt x="188488" y="564621"/>
                  </a:lnTo>
                  <a:lnTo>
                    <a:pt x="62825" y="564621"/>
                  </a:lnTo>
                  <a:lnTo>
                    <a:pt x="62825" y="245427"/>
                  </a:lnTo>
                  <a:lnTo>
                    <a:pt x="339267" y="85829"/>
                  </a:lnTo>
                  <a:lnTo>
                    <a:pt x="402092" y="85829"/>
                  </a:lnTo>
                  <a:lnTo>
                    <a:pt x="402092" y="31423"/>
                  </a:lnTo>
                  <a:lnTo>
                    <a:pt x="378740" y="1052"/>
                  </a:lnTo>
                  <a:lnTo>
                    <a:pt x="370675" y="0"/>
                  </a:lnTo>
                  <a:close/>
                </a:path>
                <a:path extrusionOk="0" h="650875" w="402590">
                  <a:moveTo>
                    <a:pt x="402092" y="85829"/>
                  </a:moveTo>
                  <a:lnTo>
                    <a:pt x="339267" y="85829"/>
                  </a:lnTo>
                  <a:lnTo>
                    <a:pt x="339267" y="405024"/>
                  </a:lnTo>
                  <a:lnTo>
                    <a:pt x="62825" y="564621"/>
                  </a:lnTo>
                  <a:lnTo>
                    <a:pt x="188488" y="564621"/>
                  </a:lnTo>
                  <a:lnTo>
                    <a:pt x="386386" y="450363"/>
                  </a:lnTo>
                  <a:lnTo>
                    <a:pt x="392939" y="445323"/>
                  </a:lnTo>
                  <a:lnTo>
                    <a:pt x="397883" y="438866"/>
                  </a:lnTo>
                  <a:lnTo>
                    <a:pt x="401004" y="431356"/>
                  </a:lnTo>
                  <a:lnTo>
                    <a:pt x="402092" y="423159"/>
                  </a:lnTo>
                  <a:lnTo>
                    <a:pt x="402092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18045217" y="2169622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0" y="0"/>
                  </a:moveTo>
                  <a:lnTo>
                    <a:pt x="0" y="391736"/>
                  </a:lnTo>
                  <a:lnTo>
                    <a:pt x="1017770" y="979352"/>
                  </a:lnTo>
                  <a:lnTo>
                    <a:pt x="1017770" y="587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9"/>
            <p:cNvSpPr/>
            <p:nvPr/>
          </p:nvSpPr>
          <p:spPr>
            <a:xfrm>
              <a:off x="18013805" y="2138204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1038334" y="1040785"/>
                  </a:lnTo>
                  <a:lnTo>
                    <a:pt x="1043758" y="1042188"/>
                  </a:lnTo>
                  <a:lnTo>
                    <a:pt x="1054606" y="1042188"/>
                  </a:lnTo>
                  <a:lnTo>
                    <a:pt x="1080595" y="1010775"/>
                  </a:lnTo>
                  <a:lnTo>
                    <a:pt x="1080595" y="956358"/>
                  </a:lnTo>
                  <a:lnTo>
                    <a:pt x="1017770" y="956358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88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1042669" w="1080769">
                  <a:moveTo>
                    <a:pt x="188488" y="85829"/>
                  </a:moveTo>
                  <a:lnTo>
                    <a:pt x="62825" y="85829"/>
                  </a:lnTo>
                  <a:lnTo>
                    <a:pt x="1017770" y="637163"/>
                  </a:lnTo>
                  <a:lnTo>
                    <a:pt x="1017770" y="956358"/>
                  </a:lnTo>
                  <a:lnTo>
                    <a:pt x="1080595" y="956358"/>
                  </a:lnTo>
                  <a:lnTo>
                    <a:pt x="1080595" y="619028"/>
                  </a:lnTo>
                  <a:lnTo>
                    <a:pt x="1079507" y="610831"/>
                  </a:lnTo>
                  <a:lnTo>
                    <a:pt x="1076386" y="603321"/>
                  </a:lnTo>
                  <a:lnTo>
                    <a:pt x="1071442" y="596864"/>
                  </a:lnTo>
                  <a:lnTo>
                    <a:pt x="1064889" y="591824"/>
                  </a:lnTo>
                  <a:lnTo>
                    <a:pt x="188488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17705952" y="2561359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67" y="0"/>
                  </a:moveTo>
                  <a:lnTo>
                    <a:pt x="0" y="195878"/>
                  </a:lnTo>
                  <a:lnTo>
                    <a:pt x="1017780" y="783483"/>
                  </a:lnTo>
                  <a:lnTo>
                    <a:pt x="1357037" y="587615"/>
                  </a:lnTo>
                  <a:lnTo>
                    <a:pt x="339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17674542" y="2529946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370675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1087" y="235488"/>
                  </a:lnTo>
                  <a:lnTo>
                    <a:pt x="1038345" y="844906"/>
                  </a:lnTo>
                  <a:lnTo>
                    <a:pt x="1043769" y="846309"/>
                  </a:lnTo>
                  <a:lnTo>
                    <a:pt x="1054617" y="846309"/>
                  </a:lnTo>
                  <a:lnTo>
                    <a:pt x="1060041" y="844906"/>
                  </a:lnTo>
                  <a:lnTo>
                    <a:pt x="1174842" y="778625"/>
                  </a:lnTo>
                  <a:lnTo>
                    <a:pt x="1049193" y="778625"/>
                  </a:lnTo>
                  <a:lnTo>
                    <a:pt x="94237" y="227291"/>
                  </a:lnTo>
                  <a:lnTo>
                    <a:pt x="370679" y="67683"/>
                  </a:lnTo>
                  <a:lnTo>
                    <a:pt x="496326" y="67683"/>
                  </a:lnTo>
                  <a:lnTo>
                    <a:pt x="386386" y="4209"/>
                  </a:lnTo>
                  <a:lnTo>
                    <a:pt x="378740" y="1052"/>
                  </a:lnTo>
                  <a:lnTo>
                    <a:pt x="370675" y="0"/>
                  </a:lnTo>
                  <a:close/>
                </a:path>
                <a:path extrusionOk="0" h="846454" w="1419859">
                  <a:moveTo>
                    <a:pt x="496326" y="67683"/>
                  </a:moveTo>
                  <a:lnTo>
                    <a:pt x="370679" y="67683"/>
                  </a:lnTo>
                  <a:lnTo>
                    <a:pt x="1325624" y="619028"/>
                  </a:lnTo>
                  <a:lnTo>
                    <a:pt x="1049193" y="778625"/>
                  </a:lnTo>
                  <a:lnTo>
                    <a:pt x="1174842" y="778625"/>
                  </a:lnTo>
                  <a:lnTo>
                    <a:pt x="1404156" y="646231"/>
                  </a:lnTo>
                  <a:lnTo>
                    <a:pt x="1410709" y="641191"/>
                  </a:lnTo>
                  <a:lnTo>
                    <a:pt x="1415653" y="634734"/>
                  </a:lnTo>
                  <a:lnTo>
                    <a:pt x="1418774" y="627225"/>
                  </a:lnTo>
                  <a:lnTo>
                    <a:pt x="1419862" y="619028"/>
                  </a:lnTo>
                  <a:lnTo>
                    <a:pt x="1418774" y="610831"/>
                  </a:lnTo>
                  <a:lnTo>
                    <a:pt x="1415653" y="603321"/>
                  </a:lnTo>
                  <a:lnTo>
                    <a:pt x="1410709" y="596864"/>
                  </a:lnTo>
                  <a:lnTo>
                    <a:pt x="1404156" y="591824"/>
                  </a:lnTo>
                  <a:lnTo>
                    <a:pt x="496326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2" name="Google Shape;1002;p29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3" name="Google Shape;1003;p29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29"/>
          <p:cNvSpPr txBox="1"/>
          <p:nvPr>
            <p:ph idx="1" type="body"/>
          </p:nvPr>
        </p:nvSpPr>
        <p:spPr>
          <a:xfrm>
            <a:off x="3532100" y="927750"/>
            <a:ext cx="2451600" cy="3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05" name="Google Shape;1005;p29"/>
          <p:cNvSpPr txBox="1"/>
          <p:nvPr>
            <p:ph idx="2" type="body"/>
          </p:nvPr>
        </p:nvSpPr>
        <p:spPr>
          <a:xfrm>
            <a:off x="6276725" y="927750"/>
            <a:ext cx="2451600" cy="3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ed BG White">
  <p:cSld name="Colored BG White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0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008" name="Google Shape;1008;p30"/>
          <p:cNvGrpSpPr/>
          <p:nvPr/>
        </p:nvGrpSpPr>
        <p:grpSpPr>
          <a:xfrm>
            <a:off x="8404249" y="750527"/>
            <a:ext cx="465060" cy="404996"/>
            <a:chOff x="16509052" y="1189173"/>
            <a:chExt cx="1420030" cy="1237008"/>
          </a:xfrm>
        </p:grpSpPr>
        <p:sp>
          <p:nvSpPr>
            <p:cNvPr id="1009" name="Google Shape;1009;p30"/>
            <p:cNvSpPr/>
            <p:nvPr/>
          </p:nvSpPr>
          <p:spPr>
            <a:xfrm>
              <a:off x="16540466" y="1611140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56" y="0"/>
                  </a:moveTo>
                  <a:lnTo>
                    <a:pt x="0" y="195868"/>
                  </a:lnTo>
                  <a:lnTo>
                    <a:pt x="1017770" y="783483"/>
                  </a:lnTo>
                  <a:lnTo>
                    <a:pt x="1357026" y="587605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16509052" y="1579726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1087" y="235477"/>
                  </a:lnTo>
                  <a:lnTo>
                    <a:pt x="1038345" y="844906"/>
                  </a:lnTo>
                  <a:lnTo>
                    <a:pt x="1043769" y="846309"/>
                  </a:lnTo>
                  <a:lnTo>
                    <a:pt x="1054617" y="846309"/>
                  </a:lnTo>
                  <a:lnTo>
                    <a:pt x="1060041" y="844906"/>
                  </a:lnTo>
                  <a:lnTo>
                    <a:pt x="1174836" y="778625"/>
                  </a:lnTo>
                  <a:lnTo>
                    <a:pt x="1049193" y="778625"/>
                  </a:lnTo>
                  <a:lnTo>
                    <a:pt x="94237" y="227281"/>
                  </a:lnTo>
                  <a:lnTo>
                    <a:pt x="370669" y="67683"/>
                  </a:lnTo>
                  <a:lnTo>
                    <a:pt x="496318" y="67683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5" w="1419859">
                  <a:moveTo>
                    <a:pt x="496318" y="67683"/>
                  </a:moveTo>
                  <a:lnTo>
                    <a:pt x="370669" y="67683"/>
                  </a:lnTo>
                  <a:lnTo>
                    <a:pt x="1325624" y="619017"/>
                  </a:lnTo>
                  <a:lnTo>
                    <a:pt x="1049193" y="778625"/>
                  </a:lnTo>
                  <a:lnTo>
                    <a:pt x="1174836" y="778625"/>
                  </a:lnTo>
                  <a:lnTo>
                    <a:pt x="1404156" y="646221"/>
                  </a:lnTo>
                  <a:lnTo>
                    <a:pt x="1410709" y="641181"/>
                  </a:lnTo>
                  <a:lnTo>
                    <a:pt x="1415653" y="634724"/>
                  </a:lnTo>
                  <a:lnTo>
                    <a:pt x="1418774" y="627214"/>
                  </a:lnTo>
                  <a:lnTo>
                    <a:pt x="1419862" y="619017"/>
                  </a:lnTo>
                  <a:lnTo>
                    <a:pt x="1418774" y="610825"/>
                  </a:lnTo>
                  <a:lnTo>
                    <a:pt x="1415653" y="603315"/>
                  </a:lnTo>
                  <a:lnTo>
                    <a:pt x="1410709" y="596855"/>
                  </a:lnTo>
                  <a:lnTo>
                    <a:pt x="1404156" y="591814"/>
                  </a:lnTo>
                  <a:lnTo>
                    <a:pt x="496318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16879727" y="1220585"/>
              <a:ext cx="1017905" cy="978535"/>
            </a:xfrm>
            <a:custGeom>
              <a:rect b="b" l="l" r="r" t="t"/>
              <a:pathLst>
                <a:path extrusionOk="0" h="978535" w="1017905">
                  <a:moveTo>
                    <a:pt x="0" y="0"/>
                  </a:moveTo>
                  <a:lnTo>
                    <a:pt x="0" y="390553"/>
                  </a:lnTo>
                  <a:lnTo>
                    <a:pt x="1017770" y="978158"/>
                  </a:lnTo>
                  <a:lnTo>
                    <a:pt x="1017770" y="586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16848313" y="1189173"/>
              <a:ext cx="1080769" cy="1041400"/>
            </a:xfrm>
            <a:custGeom>
              <a:rect b="b" l="l" r="r" t="t"/>
              <a:pathLst>
                <a:path extrusionOk="0" h="1041400" w="1080769">
                  <a:moveTo>
                    <a:pt x="31389" y="0"/>
                  </a:moveTo>
                  <a:lnTo>
                    <a:pt x="1086" y="23218"/>
                  </a:lnTo>
                  <a:lnTo>
                    <a:pt x="0" y="31408"/>
                  </a:lnTo>
                  <a:lnTo>
                    <a:pt x="0" y="421962"/>
                  </a:lnTo>
                  <a:lnTo>
                    <a:pt x="1038334" y="1039587"/>
                  </a:lnTo>
                  <a:lnTo>
                    <a:pt x="1043758" y="1040990"/>
                  </a:lnTo>
                  <a:lnTo>
                    <a:pt x="1054606" y="1040990"/>
                  </a:lnTo>
                  <a:lnTo>
                    <a:pt x="1080595" y="1009577"/>
                  </a:lnTo>
                  <a:lnTo>
                    <a:pt x="1080595" y="955171"/>
                  </a:lnTo>
                  <a:lnTo>
                    <a:pt x="1017770" y="955171"/>
                  </a:lnTo>
                  <a:lnTo>
                    <a:pt x="62825" y="403826"/>
                  </a:lnTo>
                  <a:lnTo>
                    <a:pt x="62825" y="85763"/>
                  </a:lnTo>
                  <a:lnTo>
                    <a:pt x="188664" y="85763"/>
                  </a:lnTo>
                  <a:lnTo>
                    <a:pt x="47098" y="4194"/>
                  </a:lnTo>
                  <a:lnTo>
                    <a:pt x="39452" y="1045"/>
                  </a:lnTo>
                  <a:lnTo>
                    <a:pt x="31389" y="0"/>
                  </a:lnTo>
                  <a:close/>
                </a:path>
                <a:path extrusionOk="0" h="1041400" w="1080769">
                  <a:moveTo>
                    <a:pt x="188664" y="85763"/>
                  </a:moveTo>
                  <a:lnTo>
                    <a:pt x="62825" y="85763"/>
                  </a:lnTo>
                  <a:lnTo>
                    <a:pt x="1017770" y="635987"/>
                  </a:lnTo>
                  <a:lnTo>
                    <a:pt x="1017770" y="955171"/>
                  </a:lnTo>
                  <a:lnTo>
                    <a:pt x="1080595" y="955171"/>
                  </a:lnTo>
                  <a:lnTo>
                    <a:pt x="1080595" y="617830"/>
                  </a:lnTo>
                  <a:lnTo>
                    <a:pt x="1079505" y="609627"/>
                  </a:lnTo>
                  <a:lnTo>
                    <a:pt x="1076379" y="602115"/>
                  </a:lnTo>
                  <a:lnTo>
                    <a:pt x="1071429" y="595656"/>
                  </a:lnTo>
                  <a:lnTo>
                    <a:pt x="1064868" y="590616"/>
                  </a:lnTo>
                  <a:lnTo>
                    <a:pt x="188664" y="857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16540466" y="1220586"/>
              <a:ext cx="339725" cy="586739"/>
            </a:xfrm>
            <a:custGeom>
              <a:rect b="b" l="l" r="r" t="t"/>
              <a:pathLst>
                <a:path extrusionOk="0" h="586739" w="339725">
                  <a:moveTo>
                    <a:pt x="339256" y="0"/>
                  </a:moveTo>
                  <a:lnTo>
                    <a:pt x="0" y="194685"/>
                  </a:lnTo>
                  <a:lnTo>
                    <a:pt x="0" y="586421"/>
                  </a:lnTo>
                  <a:lnTo>
                    <a:pt x="339256" y="390553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16509052" y="1189173"/>
              <a:ext cx="402590" cy="649605"/>
            </a:xfrm>
            <a:custGeom>
              <a:rect b="b" l="l" r="r" t="t"/>
              <a:pathLst>
                <a:path extrusionOk="0" h="649605" w="402590">
                  <a:moveTo>
                    <a:pt x="370742" y="0"/>
                  </a:moveTo>
                  <a:lnTo>
                    <a:pt x="15779" y="198851"/>
                  </a:lnTo>
                  <a:lnTo>
                    <a:pt x="0" y="226096"/>
                  </a:lnTo>
                  <a:lnTo>
                    <a:pt x="0" y="617833"/>
                  </a:lnTo>
                  <a:lnTo>
                    <a:pt x="25988" y="649245"/>
                  </a:lnTo>
                  <a:lnTo>
                    <a:pt x="36836" y="649245"/>
                  </a:lnTo>
                  <a:lnTo>
                    <a:pt x="42260" y="647842"/>
                  </a:lnTo>
                  <a:lnTo>
                    <a:pt x="188474" y="563426"/>
                  </a:lnTo>
                  <a:lnTo>
                    <a:pt x="62825" y="563426"/>
                  </a:lnTo>
                  <a:lnTo>
                    <a:pt x="62825" y="244284"/>
                  </a:lnTo>
                  <a:lnTo>
                    <a:pt x="339256" y="85661"/>
                  </a:lnTo>
                  <a:lnTo>
                    <a:pt x="402081" y="85661"/>
                  </a:lnTo>
                  <a:lnTo>
                    <a:pt x="402081" y="31411"/>
                  </a:lnTo>
                  <a:lnTo>
                    <a:pt x="378796" y="1066"/>
                  </a:lnTo>
                  <a:lnTo>
                    <a:pt x="370742" y="0"/>
                  </a:lnTo>
                  <a:close/>
                </a:path>
                <a:path extrusionOk="0" h="649605" w="402590">
                  <a:moveTo>
                    <a:pt x="402081" y="85661"/>
                  </a:moveTo>
                  <a:lnTo>
                    <a:pt x="339256" y="85661"/>
                  </a:lnTo>
                  <a:lnTo>
                    <a:pt x="339256" y="403829"/>
                  </a:lnTo>
                  <a:lnTo>
                    <a:pt x="62825" y="563426"/>
                  </a:lnTo>
                  <a:lnTo>
                    <a:pt x="188474" y="563426"/>
                  </a:lnTo>
                  <a:lnTo>
                    <a:pt x="386375" y="449168"/>
                  </a:lnTo>
                  <a:lnTo>
                    <a:pt x="392933" y="444128"/>
                  </a:lnTo>
                  <a:lnTo>
                    <a:pt x="397876" y="437671"/>
                  </a:lnTo>
                  <a:lnTo>
                    <a:pt x="400995" y="430161"/>
                  </a:lnTo>
                  <a:lnTo>
                    <a:pt x="402081" y="421964"/>
                  </a:lnTo>
                  <a:lnTo>
                    <a:pt x="402081" y="856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5" name="Google Shape;1015;p30"/>
          <p:cNvGrpSpPr/>
          <p:nvPr/>
        </p:nvGrpSpPr>
        <p:grpSpPr>
          <a:xfrm>
            <a:off x="8032054" y="473301"/>
            <a:ext cx="242955" cy="277224"/>
            <a:chOff x="18292080" y="1008720"/>
            <a:chExt cx="741846" cy="846743"/>
          </a:xfrm>
        </p:grpSpPr>
        <p:sp>
          <p:nvSpPr>
            <p:cNvPr id="1016" name="Google Shape;1016;p30"/>
            <p:cNvSpPr/>
            <p:nvPr/>
          </p:nvSpPr>
          <p:spPr>
            <a:xfrm>
              <a:off x="18292080" y="1008720"/>
              <a:ext cx="741680" cy="846455"/>
            </a:xfrm>
            <a:custGeom>
              <a:rect b="b" l="l" r="r" t="t"/>
              <a:pathLst>
                <a:path extrusionOk="0" h="846455" w="74168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359821" y="844906"/>
                  </a:lnTo>
                  <a:lnTo>
                    <a:pt x="365245" y="846298"/>
                  </a:lnTo>
                  <a:lnTo>
                    <a:pt x="376093" y="846298"/>
                  </a:lnTo>
                  <a:lnTo>
                    <a:pt x="381517" y="844906"/>
                  </a:lnTo>
                  <a:lnTo>
                    <a:pt x="496331" y="778615"/>
                  </a:lnTo>
                  <a:lnTo>
                    <a:pt x="370669" y="778615"/>
                  </a:lnTo>
                  <a:lnTo>
                    <a:pt x="62825" y="600882"/>
                  </a:lnTo>
                  <a:lnTo>
                    <a:pt x="62825" y="245416"/>
                  </a:lnTo>
                  <a:lnTo>
                    <a:pt x="370669" y="67683"/>
                  </a:lnTo>
                  <a:lnTo>
                    <a:pt x="496317" y="67683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5" w="741680">
                  <a:moveTo>
                    <a:pt x="496317" y="67683"/>
                  </a:moveTo>
                  <a:lnTo>
                    <a:pt x="370669" y="67683"/>
                  </a:lnTo>
                  <a:lnTo>
                    <a:pt x="678513" y="245416"/>
                  </a:lnTo>
                  <a:lnTo>
                    <a:pt x="678513" y="600882"/>
                  </a:lnTo>
                  <a:lnTo>
                    <a:pt x="370669" y="778615"/>
                  </a:lnTo>
                  <a:lnTo>
                    <a:pt x="496331" y="778615"/>
                  </a:lnTo>
                  <a:lnTo>
                    <a:pt x="725632" y="646221"/>
                  </a:lnTo>
                  <a:lnTo>
                    <a:pt x="741338" y="619017"/>
                  </a:lnTo>
                  <a:lnTo>
                    <a:pt x="741338" y="227281"/>
                  </a:lnTo>
                  <a:lnTo>
                    <a:pt x="740251" y="219084"/>
                  </a:lnTo>
                  <a:lnTo>
                    <a:pt x="737129" y="211574"/>
                  </a:lnTo>
                  <a:lnTo>
                    <a:pt x="732185" y="205117"/>
                  </a:lnTo>
                  <a:lnTo>
                    <a:pt x="725632" y="200077"/>
                  </a:lnTo>
                  <a:lnTo>
                    <a:pt x="496317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30"/>
            <p:cNvSpPr/>
            <p:nvPr/>
          </p:nvSpPr>
          <p:spPr>
            <a:xfrm>
              <a:off x="18323491" y="1235998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30"/>
            <p:cNvSpPr/>
            <p:nvPr/>
          </p:nvSpPr>
          <p:spPr>
            <a:xfrm>
              <a:off x="18292080" y="1204588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30"/>
            <p:cNvSpPr/>
            <p:nvPr/>
          </p:nvSpPr>
          <p:spPr>
            <a:xfrm>
              <a:off x="18662748" y="1236001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30"/>
            <p:cNvSpPr/>
            <p:nvPr/>
          </p:nvSpPr>
          <p:spPr>
            <a:xfrm>
              <a:off x="18631336" y="1204582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81"/>
                  </a:lnTo>
                  <a:lnTo>
                    <a:pt x="0" y="227284"/>
                  </a:lnTo>
                  <a:lnTo>
                    <a:pt x="0" y="619032"/>
                  </a:lnTo>
                  <a:lnTo>
                    <a:pt x="25988" y="650444"/>
                  </a:lnTo>
                  <a:lnTo>
                    <a:pt x="36836" y="650444"/>
                  </a:lnTo>
                  <a:lnTo>
                    <a:pt x="42260" y="649041"/>
                  </a:lnTo>
                  <a:lnTo>
                    <a:pt x="188484" y="564615"/>
                  </a:lnTo>
                  <a:lnTo>
                    <a:pt x="62825" y="564615"/>
                  </a:lnTo>
                  <a:lnTo>
                    <a:pt x="62825" y="245420"/>
                  </a:lnTo>
                  <a:lnTo>
                    <a:pt x="339256" y="85823"/>
                  </a:lnTo>
                  <a:lnTo>
                    <a:pt x="402081" y="85823"/>
                  </a:lnTo>
                  <a:lnTo>
                    <a:pt x="402081" y="31416"/>
                  </a:lnTo>
                  <a:lnTo>
                    <a:pt x="378712" y="1051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23"/>
                  </a:moveTo>
                  <a:lnTo>
                    <a:pt x="339256" y="85823"/>
                  </a:lnTo>
                  <a:lnTo>
                    <a:pt x="339256" y="405017"/>
                  </a:lnTo>
                  <a:lnTo>
                    <a:pt x="62825" y="564615"/>
                  </a:lnTo>
                  <a:lnTo>
                    <a:pt x="188484" y="564615"/>
                  </a:lnTo>
                  <a:lnTo>
                    <a:pt x="386375" y="450356"/>
                  </a:lnTo>
                  <a:lnTo>
                    <a:pt x="392929" y="445316"/>
                  </a:lnTo>
                  <a:lnTo>
                    <a:pt x="397872" y="438859"/>
                  </a:lnTo>
                  <a:lnTo>
                    <a:pt x="400994" y="431350"/>
                  </a:lnTo>
                  <a:lnTo>
                    <a:pt x="402081" y="423153"/>
                  </a:lnTo>
                  <a:lnTo>
                    <a:pt x="402081" y="858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1" name="Google Shape;1021;p30"/>
          <p:cNvGrpSpPr/>
          <p:nvPr/>
        </p:nvGrpSpPr>
        <p:grpSpPr>
          <a:xfrm>
            <a:off x="8404189" y="254708"/>
            <a:ext cx="465171" cy="405384"/>
            <a:chOff x="15566331" y="8672624"/>
            <a:chExt cx="1420368" cy="1238192"/>
          </a:xfrm>
        </p:grpSpPr>
        <p:sp>
          <p:nvSpPr>
            <p:cNvPr id="1022" name="Google Shape;1022;p30"/>
            <p:cNvSpPr/>
            <p:nvPr/>
          </p:nvSpPr>
          <p:spPr>
            <a:xfrm>
              <a:off x="16615519" y="8704035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0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30"/>
            <p:cNvSpPr/>
            <p:nvPr/>
          </p:nvSpPr>
          <p:spPr>
            <a:xfrm>
              <a:off x="16584109" y="8672625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2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30"/>
            <p:cNvSpPr/>
            <p:nvPr/>
          </p:nvSpPr>
          <p:spPr>
            <a:xfrm>
              <a:off x="15597742" y="9095775"/>
              <a:ext cx="1357630" cy="783590"/>
            </a:xfrm>
            <a:custGeom>
              <a:rect b="b" l="l" r="r" t="t"/>
              <a:pathLst>
                <a:path extrusionOk="0" h="783590" w="1357630">
                  <a:moveTo>
                    <a:pt x="1017780" y="0"/>
                  </a:moveTo>
                  <a:lnTo>
                    <a:pt x="0" y="587615"/>
                  </a:lnTo>
                  <a:lnTo>
                    <a:pt x="339267" y="783483"/>
                  </a:lnTo>
                  <a:lnTo>
                    <a:pt x="1357037" y="195868"/>
                  </a:lnTo>
                  <a:lnTo>
                    <a:pt x="10177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30"/>
            <p:cNvSpPr/>
            <p:nvPr/>
          </p:nvSpPr>
          <p:spPr>
            <a:xfrm>
              <a:off x="15566331" y="9064362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1049189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1087" y="627225"/>
                  </a:lnTo>
                  <a:lnTo>
                    <a:pt x="359831" y="844906"/>
                  </a:lnTo>
                  <a:lnTo>
                    <a:pt x="365245" y="846309"/>
                  </a:lnTo>
                  <a:lnTo>
                    <a:pt x="376093" y="846309"/>
                  </a:lnTo>
                  <a:lnTo>
                    <a:pt x="381527" y="844906"/>
                  </a:lnTo>
                  <a:lnTo>
                    <a:pt x="496327" y="778625"/>
                  </a:lnTo>
                  <a:lnTo>
                    <a:pt x="370669" y="778625"/>
                  </a:lnTo>
                  <a:lnTo>
                    <a:pt x="94237" y="619028"/>
                  </a:lnTo>
                  <a:lnTo>
                    <a:pt x="1049193" y="67683"/>
                  </a:lnTo>
                  <a:lnTo>
                    <a:pt x="1174841" y="67683"/>
                  </a:lnTo>
                  <a:lnTo>
                    <a:pt x="1064899" y="4209"/>
                  </a:lnTo>
                  <a:lnTo>
                    <a:pt x="1057256" y="1052"/>
                  </a:lnTo>
                  <a:lnTo>
                    <a:pt x="1049189" y="0"/>
                  </a:lnTo>
                  <a:close/>
                </a:path>
                <a:path extrusionOk="0" h="846454" w="1419859">
                  <a:moveTo>
                    <a:pt x="1174841" y="67683"/>
                  </a:moveTo>
                  <a:lnTo>
                    <a:pt x="1049193" y="67683"/>
                  </a:lnTo>
                  <a:lnTo>
                    <a:pt x="1325624" y="227281"/>
                  </a:lnTo>
                  <a:lnTo>
                    <a:pt x="370669" y="778625"/>
                  </a:lnTo>
                  <a:lnTo>
                    <a:pt x="496327" y="778625"/>
                  </a:lnTo>
                  <a:lnTo>
                    <a:pt x="1404156" y="254484"/>
                  </a:lnTo>
                  <a:lnTo>
                    <a:pt x="1419862" y="227281"/>
                  </a:lnTo>
                  <a:lnTo>
                    <a:pt x="1418774" y="219084"/>
                  </a:lnTo>
                  <a:lnTo>
                    <a:pt x="1415653" y="211574"/>
                  </a:lnTo>
                  <a:lnTo>
                    <a:pt x="1410709" y="205117"/>
                  </a:lnTo>
                  <a:lnTo>
                    <a:pt x="1404156" y="200077"/>
                  </a:lnTo>
                  <a:lnTo>
                    <a:pt x="1174841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30"/>
            <p:cNvSpPr/>
            <p:nvPr/>
          </p:nvSpPr>
          <p:spPr>
            <a:xfrm>
              <a:off x="15597738" y="8704035"/>
              <a:ext cx="1017905" cy="979804"/>
            </a:xfrm>
            <a:custGeom>
              <a:rect b="b" l="l" r="r" t="t"/>
              <a:pathLst>
                <a:path extrusionOk="0" h="979804" w="1017905">
                  <a:moveTo>
                    <a:pt x="1017780" y="0"/>
                  </a:moveTo>
                  <a:lnTo>
                    <a:pt x="0" y="587605"/>
                  </a:lnTo>
                  <a:lnTo>
                    <a:pt x="0" y="979352"/>
                  </a:lnTo>
                  <a:lnTo>
                    <a:pt x="1017780" y="391736"/>
                  </a:lnTo>
                  <a:lnTo>
                    <a:pt x="10177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30"/>
            <p:cNvSpPr/>
            <p:nvPr/>
          </p:nvSpPr>
          <p:spPr>
            <a:xfrm>
              <a:off x="15566331" y="8672624"/>
              <a:ext cx="1080769" cy="1042670"/>
            </a:xfrm>
            <a:custGeom>
              <a:rect b="b" l="l" r="r" t="t"/>
              <a:pathLst>
                <a:path extrusionOk="0" h="1042670" w="1080769">
                  <a:moveTo>
                    <a:pt x="1049193" y="0"/>
                  </a:moveTo>
                  <a:lnTo>
                    <a:pt x="15706" y="591814"/>
                  </a:lnTo>
                  <a:lnTo>
                    <a:pt x="0" y="619017"/>
                  </a:lnTo>
                  <a:lnTo>
                    <a:pt x="0" y="1010765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3" y="956358"/>
                  </a:lnTo>
                  <a:lnTo>
                    <a:pt x="62825" y="956358"/>
                  </a:lnTo>
                  <a:lnTo>
                    <a:pt x="62825" y="637153"/>
                  </a:lnTo>
                  <a:lnTo>
                    <a:pt x="1017780" y="85819"/>
                  </a:lnTo>
                  <a:lnTo>
                    <a:pt x="1080605" y="85819"/>
                  </a:lnTo>
                  <a:lnTo>
                    <a:pt x="1080605" y="31412"/>
                  </a:lnTo>
                  <a:lnTo>
                    <a:pt x="1057258" y="1052"/>
                  </a:lnTo>
                  <a:lnTo>
                    <a:pt x="1049193" y="0"/>
                  </a:lnTo>
                  <a:close/>
                </a:path>
                <a:path extrusionOk="0" h="1042670" w="1080769">
                  <a:moveTo>
                    <a:pt x="1080605" y="85819"/>
                  </a:moveTo>
                  <a:lnTo>
                    <a:pt x="1017780" y="85819"/>
                  </a:lnTo>
                  <a:lnTo>
                    <a:pt x="1017780" y="405013"/>
                  </a:lnTo>
                  <a:lnTo>
                    <a:pt x="62825" y="956358"/>
                  </a:lnTo>
                  <a:lnTo>
                    <a:pt x="188473" y="956358"/>
                  </a:lnTo>
                  <a:lnTo>
                    <a:pt x="1064899" y="450352"/>
                  </a:lnTo>
                  <a:lnTo>
                    <a:pt x="1071452" y="445313"/>
                  </a:lnTo>
                  <a:lnTo>
                    <a:pt x="1076396" y="438855"/>
                  </a:lnTo>
                  <a:lnTo>
                    <a:pt x="1079518" y="431346"/>
                  </a:lnTo>
                  <a:lnTo>
                    <a:pt x="1080605" y="423149"/>
                  </a:lnTo>
                  <a:lnTo>
                    <a:pt x="108060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30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9" name="Google Shape;102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5150" y="4335250"/>
            <a:ext cx="420473" cy="5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Title Grey with Blocks">
  <p:cSld name="+ Cover Title grey w blocks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/>
          <p:nvPr>
            <p:ph type="title"/>
          </p:nvPr>
        </p:nvSpPr>
        <p:spPr>
          <a:xfrm>
            <a:off x="446650" y="2676750"/>
            <a:ext cx="4564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200"/>
              <a:buFont typeface="Proxima Nova"/>
              <a:buNone/>
              <a:defRPr b="1" i="0" sz="4200" u="none" cap="none" strike="noStrike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4"/>
          <p:cNvSpPr txBox="1"/>
          <p:nvPr>
            <p:ph idx="1" type="subTitle"/>
          </p:nvPr>
        </p:nvSpPr>
        <p:spPr>
          <a:xfrm>
            <a:off x="446650" y="3732646"/>
            <a:ext cx="4564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92" name="Google Shape;92;p4"/>
          <p:cNvGrpSpPr/>
          <p:nvPr/>
        </p:nvGrpSpPr>
        <p:grpSpPr>
          <a:xfrm>
            <a:off x="6672154" y="452036"/>
            <a:ext cx="1322528" cy="1509309"/>
            <a:chOff x="14544219" y="658793"/>
            <a:chExt cx="3060700" cy="3493771"/>
          </a:xfrm>
        </p:grpSpPr>
        <p:sp>
          <p:nvSpPr>
            <p:cNvPr id="93" name="Google Shape;93;p4"/>
            <p:cNvSpPr/>
            <p:nvPr/>
          </p:nvSpPr>
          <p:spPr>
            <a:xfrm>
              <a:off x="14673895" y="788465"/>
              <a:ext cx="2800984" cy="3234690"/>
            </a:xfrm>
            <a:custGeom>
              <a:rect b="b" l="l" r="r" t="t"/>
              <a:pathLst>
                <a:path extrusionOk="0" h="3234690" w="2800984">
                  <a:moveTo>
                    <a:pt x="1400470" y="0"/>
                  </a:moveTo>
                  <a:lnTo>
                    <a:pt x="0" y="808561"/>
                  </a:lnTo>
                  <a:lnTo>
                    <a:pt x="0" y="2425685"/>
                  </a:lnTo>
                  <a:lnTo>
                    <a:pt x="1400470" y="3234247"/>
                  </a:lnTo>
                  <a:lnTo>
                    <a:pt x="2800940" y="2425685"/>
                  </a:lnTo>
                  <a:lnTo>
                    <a:pt x="2800940" y="808561"/>
                  </a:lnTo>
                  <a:lnTo>
                    <a:pt x="1400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14544219" y="658794"/>
              <a:ext cx="3060700" cy="3493770"/>
            </a:xfrm>
            <a:custGeom>
              <a:rect b="b" l="l" r="r" t="t"/>
              <a:pathLst>
                <a:path extrusionOk="0" h="3493770" w="3060700">
                  <a:moveTo>
                    <a:pt x="1530141" y="0"/>
                  </a:moveTo>
                  <a:lnTo>
                    <a:pt x="1465306" y="17371"/>
                  </a:lnTo>
                  <a:lnTo>
                    <a:pt x="64846" y="825932"/>
                  </a:lnTo>
                  <a:lnTo>
                    <a:pt x="17376" y="873397"/>
                  </a:lnTo>
                  <a:lnTo>
                    <a:pt x="0" y="938233"/>
                  </a:lnTo>
                  <a:lnTo>
                    <a:pt x="0" y="2555356"/>
                  </a:lnTo>
                  <a:lnTo>
                    <a:pt x="17376" y="2620192"/>
                  </a:lnTo>
                  <a:lnTo>
                    <a:pt x="64846" y="2667656"/>
                  </a:lnTo>
                  <a:lnTo>
                    <a:pt x="1465306" y="3476218"/>
                  </a:lnTo>
                  <a:lnTo>
                    <a:pt x="1513388" y="3492504"/>
                  </a:lnTo>
                  <a:lnTo>
                    <a:pt x="1530141" y="3493589"/>
                  </a:lnTo>
                  <a:lnTo>
                    <a:pt x="1546897" y="3492504"/>
                  </a:lnTo>
                  <a:lnTo>
                    <a:pt x="1563435" y="3489247"/>
                  </a:lnTo>
                  <a:lnTo>
                    <a:pt x="1579535" y="3483818"/>
                  </a:lnTo>
                  <a:lnTo>
                    <a:pt x="1594977" y="3476218"/>
                  </a:lnTo>
                  <a:lnTo>
                    <a:pt x="2048833" y="3214184"/>
                  </a:lnTo>
                  <a:lnTo>
                    <a:pt x="1530141" y="3214184"/>
                  </a:lnTo>
                  <a:lnTo>
                    <a:pt x="259353" y="2480489"/>
                  </a:lnTo>
                  <a:lnTo>
                    <a:pt x="259353" y="1013100"/>
                  </a:lnTo>
                  <a:lnTo>
                    <a:pt x="1530141" y="279405"/>
                  </a:lnTo>
                  <a:lnTo>
                    <a:pt x="2048833" y="279405"/>
                  </a:lnTo>
                  <a:lnTo>
                    <a:pt x="1594977" y="17371"/>
                  </a:lnTo>
                  <a:lnTo>
                    <a:pt x="1563434" y="4342"/>
                  </a:lnTo>
                  <a:lnTo>
                    <a:pt x="1530141" y="0"/>
                  </a:lnTo>
                  <a:close/>
                </a:path>
                <a:path extrusionOk="0" h="3493770" w="3060700">
                  <a:moveTo>
                    <a:pt x="2048833" y="279405"/>
                  </a:moveTo>
                  <a:lnTo>
                    <a:pt x="1530141" y="279405"/>
                  </a:lnTo>
                  <a:lnTo>
                    <a:pt x="2800940" y="1013100"/>
                  </a:lnTo>
                  <a:lnTo>
                    <a:pt x="2800940" y="2480489"/>
                  </a:lnTo>
                  <a:lnTo>
                    <a:pt x="1530141" y="3214184"/>
                  </a:lnTo>
                  <a:lnTo>
                    <a:pt x="2048833" y="3214184"/>
                  </a:lnTo>
                  <a:lnTo>
                    <a:pt x="2995448" y="2667656"/>
                  </a:lnTo>
                  <a:lnTo>
                    <a:pt x="3042917" y="2620192"/>
                  </a:lnTo>
                  <a:lnTo>
                    <a:pt x="3060294" y="2555356"/>
                  </a:lnTo>
                  <a:lnTo>
                    <a:pt x="3060294" y="938233"/>
                  </a:lnTo>
                  <a:lnTo>
                    <a:pt x="3055804" y="904396"/>
                  </a:lnTo>
                  <a:lnTo>
                    <a:pt x="3042917" y="873393"/>
                  </a:lnTo>
                  <a:lnTo>
                    <a:pt x="3022507" y="846735"/>
                  </a:lnTo>
                  <a:lnTo>
                    <a:pt x="2995448" y="825932"/>
                  </a:lnTo>
                  <a:lnTo>
                    <a:pt x="2048833" y="279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6074364" y="788463"/>
              <a:ext cx="1400809" cy="2425700"/>
            </a:xfrm>
            <a:custGeom>
              <a:rect b="b" l="l" r="r" t="t"/>
              <a:pathLst>
                <a:path extrusionOk="0" h="2425700" w="1400809">
                  <a:moveTo>
                    <a:pt x="0" y="0"/>
                  </a:moveTo>
                  <a:lnTo>
                    <a:pt x="0" y="1617123"/>
                  </a:lnTo>
                  <a:lnTo>
                    <a:pt x="1400470" y="2425685"/>
                  </a:lnTo>
                  <a:lnTo>
                    <a:pt x="1400470" y="808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15944689" y="658794"/>
              <a:ext cx="1659890" cy="2685415"/>
            </a:xfrm>
            <a:custGeom>
              <a:rect b="b" l="l" r="r" t="t"/>
              <a:pathLst>
                <a:path extrusionOk="0" h="2685415" w="1659890">
                  <a:moveTo>
                    <a:pt x="129681" y="0"/>
                  </a:moveTo>
                  <a:lnTo>
                    <a:pt x="64846" y="17371"/>
                  </a:lnTo>
                  <a:lnTo>
                    <a:pt x="17376" y="64831"/>
                  </a:lnTo>
                  <a:lnTo>
                    <a:pt x="0" y="129671"/>
                  </a:lnTo>
                  <a:lnTo>
                    <a:pt x="0" y="1746794"/>
                  </a:lnTo>
                  <a:lnTo>
                    <a:pt x="17376" y="1811630"/>
                  </a:lnTo>
                  <a:lnTo>
                    <a:pt x="64846" y="1859095"/>
                  </a:lnTo>
                  <a:lnTo>
                    <a:pt x="1465306" y="2667656"/>
                  </a:lnTo>
                  <a:lnTo>
                    <a:pt x="1513388" y="2683942"/>
                  </a:lnTo>
                  <a:lnTo>
                    <a:pt x="1530141" y="2685028"/>
                  </a:lnTo>
                  <a:lnTo>
                    <a:pt x="1546897" y="2683942"/>
                  </a:lnTo>
                  <a:lnTo>
                    <a:pt x="1594977" y="2667656"/>
                  </a:lnTo>
                  <a:lnTo>
                    <a:pt x="1642447" y="2620192"/>
                  </a:lnTo>
                  <a:lnTo>
                    <a:pt x="1659823" y="2555356"/>
                  </a:lnTo>
                  <a:lnTo>
                    <a:pt x="1659823" y="2330756"/>
                  </a:lnTo>
                  <a:lnTo>
                    <a:pt x="1400470" y="2330756"/>
                  </a:lnTo>
                  <a:lnTo>
                    <a:pt x="259353" y="1671928"/>
                  </a:lnTo>
                  <a:lnTo>
                    <a:pt x="259353" y="354271"/>
                  </a:lnTo>
                  <a:lnTo>
                    <a:pt x="778042" y="354271"/>
                  </a:lnTo>
                  <a:lnTo>
                    <a:pt x="194517" y="17371"/>
                  </a:lnTo>
                  <a:lnTo>
                    <a:pt x="162974" y="4342"/>
                  </a:lnTo>
                  <a:lnTo>
                    <a:pt x="129681" y="0"/>
                  </a:lnTo>
                  <a:close/>
                </a:path>
                <a:path extrusionOk="0" h="2685415" w="1659890">
                  <a:moveTo>
                    <a:pt x="778042" y="354271"/>
                  </a:moveTo>
                  <a:lnTo>
                    <a:pt x="259353" y="354271"/>
                  </a:lnTo>
                  <a:lnTo>
                    <a:pt x="1400470" y="1013100"/>
                  </a:lnTo>
                  <a:lnTo>
                    <a:pt x="1400470" y="2330756"/>
                  </a:lnTo>
                  <a:lnTo>
                    <a:pt x="1659823" y="2330756"/>
                  </a:lnTo>
                  <a:lnTo>
                    <a:pt x="1659823" y="938233"/>
                  </a:lnTo>
                  <a:lnTo>
                    <a:pt x="1655334" y="904400"/>
                  </a:lnTo>
                  <a:lnTo>
                    <a:pt x="1642447" y="873397"/>
                  </a:lnTo>
                  <a:lnTo>
                    <a:pt x="1622037" y="846736"/>
                  </a:lnTo>
                  <a:lnTo>
                    <a:pt x="1594977" y="825932"/>
                  </a:lnTo>
                  <a:lnTo>
                    <a:pt x="778042" y="3542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14673895" y="788466"/>
              <a:ext cx="1400809" cy="2425700"/>
            </a:xfrm>
            <a:custGeom>
              <a:rect b="b" l="l" r="r" t="t"/>
              <a:pathLst>
                <a:path extrusionOk="0" h="2425700" w="1400809">
                  <a:moveTo>
                    <a:pt x="1400470" y="0"/>
                  </a:moveTo>
                  <a:lnTo>
                    <a:pt x="0" y="808561"/>
                  </a:lnTo>
                  <a:lnTo>
                    <a:pt x="0" y="2425685"/>
                  </a:lnTo>
                  <a:lnTo>
                    <a:pt x="1400470" y="1617123"/>
                  </a:lnTo>
                  <a:lnTo>
                    <a:pt x="1400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14544219" y="658793"/>
              <a:ext cx="1659890" cy="2685415"/>
            </a:xfrm>
            <a:custGeom>
              <a:rect b="b" l="l" r="r" t="t"/>
              <a:pathLst>
                <a:path extrusionOk="0" h="2685415" w="1659890">
                  <a:moveTo>
                    <a:pt x="1530141" y="0"/>
                  </a:moveTo>
                  <a:lnTo>
                    <a:pt x="1465306" y="17371"/>
                  </a:lnTo>
                  <a:lnTo>
                    <a:pt x="64846" y="825932"/>
                  </a:lnTo>
                  <a:lnTo>
                    <a:pt x="17376" y="873397"/>
                  </a:lnTo>
                  <a:lnTo>
                    <a:pt x="0" y="938233"/>
                  </a:lnTo>
                  <a:lnTo>
                    <a:pt x="0" y="2555356"/>
                  </a:lnTo>
                  <a:lnTo>
                    <a:pt x="17376" y="2620192"/>
                  </a:lnTo>
                  <a:lnTo>
                    <a:pt x="64846" y="2667656"/>
                  </a:lnTo>
                  <a:lnTo>
                    <a:pt x="112926" y="2683942"/>
                  </a:lnTo>
                  <a:lnTo>
                    <a:pt x="129681" y="2685028"/>
                  </a:lnTo>
                  <a:lnTo>
                    <a:pt x="146435" y="2683942"/>
                  </a:lnTo>
                  <a:lnTo>
                    <a:pt x="194517" y="2667656"/>
                  </a:lnTo>
                  <a:lnTo>
                    <a:pt x="778042" y="2330756"/>
                  </a:lnTo>
                  <a:lnTo>
                    <a:pt x="259353" y="2330756"/>
                  </a:lnTo>
                  <a:lnTo>
                    <a:pt x="259353" y="1013100"/>
                  </a:lnTo>
                  <a:lnTo>
                    <a:pt x="1400470" y="354271"/>
                  </a:lnTo>
                  <a:lnTo>
                    <a:pt x="1659823" y="354271"/>
                  </a:lnTo>
                  <a:lnTo>
                    <a:pt x="1659823" y="129671"/>
                  </a:lnTo>
                  <a:lnTo>
                    <a:pt x="1642447" y="64835"/>
                  </a:lnTo>
                  <a:lnTo>
                    <a:pt x="1594977" y="17371"/>
                  </a:lnTo>
                  <a:lnTo>
                    <a:pt x="1563434" y="4342"/>
                  </a:lnTo>
                  <a:lnTo>
                    <a:pt x="1530141" y="0"/>
                  </a:lnTo>
                  <a:close/>
                </a:path>
                <a:path extrusionOk="0" h="2685415" w="1659890">
                  <a:moveTo>
                    <a:pt x="1659823" y="354271"/>
                  </a:moveTo>
                  <a:lnTo>
                    <a:pt x="1400470" y="354271"/>
                  </a:lnTo>
                  <a:lnTo>
                    <a:pt x="1400470" y="1671928"/>
                  </a:lnTo>
                  <a:lnTo>
                    <a:pt x="259353" y="2330756"/>
                  </a:lnTo>
                  <a:lnTo>
                    <a:pt x="778042" y="2330756"/>
                  </a:lnTo>
                  <a:lnTo>
                    <a:pt x="1594977" y="1859095"/>
                  </a:lnTo>
                  <a:lnTo>
                    <a:pt x="1622037" y="1838291"/>
                  </a:lnTo>
                  <a:lnTo>
                    <a:pt x="1642447" y="1811630"/>
                  </a:lnTo>
                  <a:lnTo>
                    <a:pt x="1655334" y="1780627"/>
                  </a:lnTo>
                  <a:lnTo>
                    <a:pt x="1659823" y="1746794"/>
                  </a:lnTo>
                  <a:lnTo>
                    <a:pt x="1659823" y="3542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4"/>
          <p:cNvGrpSpPr/>
          <p:nvPr/>
        </p:nvGrpSpPr>
        <p:grpSpPr>
          <a:xfrm>
            <a:off x="4856720" y="1167853"/>
            <a:ext cx="2532837" cy="2205785"/>
            <a:chOff x="10342801" y="2315777"/>
            <a:chExt cx="5861692" cy="5105983"/>
          </a:xfrm>
        </p:grpSpPr>
        <p:sp>
          <p:nvSpPr>
            <p:cNvPr id="100" name="Google Shape;100;p4"/>
            <p:cNvSpPr/>
            <p:nvPr/>
          </p:nvSpPr>
          <p:spPr>
            <a:xfrm>
              <a:off x="10472482" y="4057664"/>
              <a:ext cx="5601969" cy="3234690"/>
            </a:xfrm>
            <a:custGeom>
              <a:rect b="b" l="l" r="r" t="t"/>
              <a:pathLst>
                <a:path extrusionOk="0" h="3234690" w="5601969">
                  <a:moveTo>
                    <a:pt x="1400480" y="0"/>
                  </a:moveTo>
                  <a:lnTo>
                    <a:pt x="0" y="808561"/>
                  </a:lnTo>
                  <a:lnTo>
                    <a:pt x="4201411" y="3234247"/>
                  </a:lnTo>
                  <a:lnTo>
                    <a:pt x="5601881" y="2425685"/>
                  </a:lnTo>
                  <a:lnTo>
                    <a:pt x="1400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0342809" y="3927990"/>
              <a:ext cx="5861684" cy="3493770"/>
            </a:xfrm>
            <a:custGeom>
              <a:rect b="b" l="l" r="r" t="t"/>
              <a:pathLst>
                <a:path extrusionOk="0" h="3493770" w="5861684">
                  <a:moveTo>
                    <a:pt x="1530147" y="0"/>
                  </a:moveTo>
                  <a:lnTo>
                    <a:pt x="1465316" y="17363"/>
                  </a:lnTo>
                  <a:lnTo>
                    <a:pt x="64835" y="825935"/>
                  </a:lnTo>
                  <a:lnTo>
                    <a:pt x="17371" y="873400"/>
                  </a:lnTo>
                  <a:lnTo>
                    <a:pt x="0" y="938235"/>
                  </a:lnTo>
                  <a:lnTo>
                    <a:pt x="4488" y="972068"/>
                  </a:lnTo>
                  <a:lnTo>
                    <a:pt x="37777" y="1029732"/>
                  </a:lnTo>
                  <a:lnTo>
                    <a:pt x="4266257" y="3476221"/>
                  </a:lnTo>
                  <a:lnTo>
                    <a:pt x="4314329" y="3492506"/>
                  </a:lnTo>
                  <a:lnTo>
                    <a:pt x="4331082" y="3493592"/>
                  </a:lnTo>
                  <a:lnTo>
                    <a:pt x="4347842" y="3492506"/>
                  </a:lnTo>
                  <a:lnTo>
                    <a:pt x="4364380" y="3489249"/>
                  </a:lnTo>
                  <a:lnTo>
                    <a:pt x="4380478" y="3483821"/>
                  </a:lnTo>
                  <a:lnTo>
                    <a:pt x="4395918" y="3476221"/>
                  </a:lnTo>
                  <a:lnTo>
                    <a:pt x="4849768" y="3214187"/>
                  </a:lnTo>
                  <a:lnTo>
                    <a:pt x="4331082" y="3214187"/>
                  </a:lnTo>
                  <a:lnTo>
                    <a:pt x="389014" y="938235"/>
                  </a:lnTo>
                  <a:lnTo>
                    <a:pt x="1530141" y="279407"/>
                  </a:lnTo>
                  <a:lnTo>
                    <a:pt x="2048849" y="279407"/>
                  </a:lnTo>
                  <a:lnTo>
                    <a:pt x="1594977" y="17363"/>
                  </a:lnTo>
                  <a:lnTo>
                    <a:pt x="1563436" y="4340"/>
                  </a:lnTo>
                  <a:lnTo>
                    <a:pt x="1530147" y="0"/>
                  </a:lnTo>
                  <a:close/>
                </a:path>
                <a:path extrusionOk="0" h="3493770" w="5861684">
                  <a:moveTo>
                    <a:pt x="2048849" y="279407"/>
                  </a:moveTo>
                  <a:lnTo>
                    <a:pt x="1530141" y="279407"/>
                  </a:lnTo>
                  <a:lnTo>
                    <a:pt x="5472210" y="2555348"/>
                  </a:lnTo>
                  <a:lnTo>
                    <a:pt x="4331082" y="3214187"/>
                  </a:lnTo>
                  <a:lnTo>
                    <a:pt x="4849768" y="3214187"/>
                  </a:lnTo>
                  <a:lnTo>
                    <a:pt x="5796388" y="2667649"/>
                  </a:lnTo>
                  <a:lnTo>
                    <a:pt x="5823447" y="2646846"/>
                  </a:lnTo>
                  <a:lnTo>
                    <a:pt x="5843853" y="2620188"/>
                  </a:lnTo>
                  <a:lnTo>
                    <a:pt x="5856736" y="2589185"/>
                  </a:lnTo>
                  <a:lnTo>
                    <a:pt x="5861224" y="2555348"/>
                  </a:lnTo>
                  <a:lnTo>
                    <a:pt x="5856736" y="2521518"/>
                  </a:lnTo>
                  <a:lnTo>
                    <a:pt x="5843853" y="2490518"/>
                  </a:lnTo>
                  <a:lnTo>
                    <a:pt x="5823447" y="2463861"/>
                  </a:lnTo>
                  <a:lnTo>
                    <a:pt x="5796388" y="2443059"/>
                  </a:lnTo>
                  <a:lnTo>
                    <a:pt x="2048849" y="2794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1872953" y="2445447"/>
              <a:ext cx="4201794" cy="4037965"/>
            </a:xfrm>
            <a:custGeom>
              <a:rect b="b" l="l" r="r" t="t"/>
              <a:pathLst>
                <a:path extrusionOk="0" h="4037965" w="4201794">
                  <a:moveTo>
                    <a:pt x="0" y="0"/>
                  </a:moveTo>
                  <a:lnTo>
                    <a:pt x="0" y="1612212"/>
                  </a:lnTo>
                  <a:lnTo>
                    <a:pt x="4201411" y="4037897"/>
                  </a:lnTo>
                  <a:lnTo>
                    <a:pt x="4201411" y="2420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1743276" y="2315777"/>
              <a:ext cx="4460875" cy="4297680"/>
            </a:xfrm>
            <a:custGeom>
              <a:rect b="b" l="l" r="r" t="t"/>
              <a:pathLst>
                <a:path extrusionOk="0" h="4297680" w="4460875">
                  <a:moveTo>
                    <a:pt x="129599" y="0"/>
                  </a:moveTo>
                  <a:lnTo>
                    <a:pt x="64793" y="17401"/>
                  </a:lnTo>
                  <a:lnTo>
                    <a:pt x="17362" y="64861"/>
                  </a:lnTo>
                  <a:lnTo>
                    <a:pt x="0" y="129670"/>
                  </a:lnTo>
                  <a:lnTo>
                    <a:pt x="0" y="1741882"/>
                  </a:lnTo>
                  <a:lnTo>
                    <a:pt x="17376" y="1806718"/>
                  </a:lnTo>
                  <a:lnTo>
                    <a:pt x="64846" y="1854183"/>
                  </a:lnTo>
                  <a:lnTo>
                    <a:pt x="4266247" y="4279868"/>
                  </a:lnTo>
                  <a:lnTo>
                    <a:pt x="4314329" y="4296153"/>
                  </a:lnTo>
                  <a:lnTo>
                    <a:pt x="4331082" y="4297239"/>
                  </a:lnTo>
                  <a:lnTo>
                    <a:pt x="4347838" y="4296153"/>
                  </a:lnTo>
                  <a:lnTo>
                    <a:pt x="4395918" y="4279868"/>
                  </a:lnTo>
                  <a:lnTo>
                    <a:pt x="4443388" y="4232403"/>
                  </a:lnTo>
                  <a:lnTo>
                    <a:pt x="4460764" y="4167568"/>
                  </a:lnTo>
                  <a:lnTo>
                    <a:pt x="4460764" y="3942967"/>
                  </a:lnTo>
                  <a:lnTo>
                    <a:pt x="4201411" y="3942967"/>
                  </a:lnTo>
                  <a:lnTo>
                    <a:pt x="259353" y="1667015"/>
                  </a:lnTo>
                  <a:lnTo>
                    <a:pt x="259353" y="354040"/>
                  </a:lnTo>
                  <a:lnTo>
                    <a:pt x="778819" y="354040"/>
                  </a:lnTo>
                  <a:lnTo>
                    <a:pt x="194412" y="17317"/>
                  </a:lnTo>
                  <a:lnTo>
                    <a:pt x="162876" y="4318"/>
                  </a:lnTo>
                  <a:lnTo>
                    <a:pt x="129599" y="0"/>
                  </a:lnTo>
                  <a:close/>
                </a:path>
                <a:path extrusionOk="0" h="4297680" w="4460875">
                  <a:moveTo>
                    <a:pt x="778819" y="354040"/>
                  </a:moveTo>
                  <a:lnTo>
                    <a:pt x="259353" y="354040"/>
                  </a:lnTo>
                  <a:lnTo>
                    <a:pt x="4201411" y="2625384"/>
                  </a:lnTo>
                  <a:lnTo>
                    <a:pt x="4201411" y="3942967"/>
                  </a:lnTo>
                  <a:lnTo>
                    <a:pt x="4460764" y="3942967"/>
                  </a:lnTo>
                  <a:lnTo>
                    <a:pt x="4460764" y="2550444"/>
                  </a:lnTo>
                  <a:lnTo>
                    <a:pt x="4456267" y="2516583"/>
                  </a:lnTo>
                  <a:lnTo>
                    <a:pt x="4443360" y="2485557"/>
                  </a:lnTo>
                  <a:lnTo>
                    <a:pt x="4422920" y="2458885"/>
                  </a:lnTo>
                  <a:lnTo>
                    <a:pt x="4395824" y="2438081"/>
                  </a:lnTo>
                  <a:lnTo>
                    <a:pt x="778819" y="354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0472482" y="2445451"/>
              <a:ext cx="1400809" cy="2421254"/>
            </a:xfrm>
            <a:custGeom>
              <a:rect b="b" l="l" r="r" t="t"/>
              <a:pathLst>
                <a:path extrusionOk="0" h="2421254" w="1400809">
                  <a:moveTo>
                    <a:pt x="1400470" y="0"/>
                  </a:moveTo>
                  <a:lnTo>
                    <a:pt x="0" y="803650"/>
                  </a:lnTo>
                  <a:lnTo>
                    <a:pt x="0" y="2420774"/>
                  </a:lnTo>
                  <a:lnTo>
                    <a:pt x="1400480" y="1612212"/>
                  </a:lnTo>
                  <a:lnTo>
                    <a:pt x="1400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0342801" y="2315777"/>
              <a:ext cx="1659890" cy="2680335"/>
            </a:xfrm>
            <a:custGeom>
              <a:rect b="b" l="l" r="r" t="t"/>
              <a:pathLst>
                <a:path extrusionOk="0" h="2680335" w="1659890">
                  <a:moveTo>
                    <a:pt x="1530420" y="0"/>
                  </a:moveTo>
                  <a:lnTo>
                    <a:pt x="1465620" y="17201"/>
                  </a:lnTo>
                  <a:lnTo>
                    <a:pt x="65139" y="820851"/>
                  </a:lnTo>
                  <a:lnTo>
                    <a:pt x="17460" y="868337"/>
                  </a:lnTo>
                  <a:lnTo>
                    <a:pt x="0" y="933319"/>
                  </a:lnTo>
                  <a:lnTo>
                    <a:pt x="0" y="2550453"/>
                  </a:lnTo>
                  <a:lnTo>
                    <a:pt x="17376" y="2615285"/>
                  </a:lnTo>
                  <a:lnTo>
                    <a:pt x="64846" y="2662754"/>
                  </a:lnTo>
                  <a:lnTo>
                    <a:pt x="112926" y="2679039"/>
                  </a:lnTo>
                  <a:lnTo>
                    <a:pt x="129681" y="2680125"/>
                  </a:lnTo>
                  <a:lnTo>
                    <a:pt x="146435" y="2679039"/>
                  </a:lnTo>
                  <a:lnTo>
                    <a:pt x="194517" y="2662743"/>
                  </a:lnTo>
                  <a:lnTo>
                    <a:pt x="778028" y="2325853"/>
                  </a:lnTo>
                  <a:lnTo>
                    <a:pt x="259353" y="2325853"/>
                  </a:lnTo>
                  <a:lnTo>
                    <a:pt x="259353" y="1008416"/>
                  </a:lnTo>
                  <a:lnTo>
                    <a:pt x="1400480" y="353588"/>
                  </a:lnTo>
                  <a:lnTo>
                    <a:pt x="1659834" y="353588"/>
                  </a:lnTo>
                  <a:lnTo>
                    <a:pt x="1659834" y="129668"/>
                  </a:lnTo>
                  <a:lnTo>
                    <a:pt x="1642499" y="64911"/>
                  </a:lnTo>
                  <a:lnTo>
                    <a:pt x="1595134" y="17462"/>
                  </a:lnTo>
                  <a:lnTo>
                    <a:pt x="1563658" y="4399"/>
                  </a:lnTo>
                  <a:lnTo>
                    <a:pt x="1530420" y="0"/>
                  </a:lnTo>
                  <a:close/>
                </a:path>
                <a:path extrusionOk="0" h="2680335" w="1659890">
                  <a:moveTo>
                    <a:pt x="1659834" y="353588"/>
                  </a:moveTo>
                  <a:lnTo>
                    <a:pt x="1400480" y="353588"/>
                  </a:lnTo>
                  <a:lnTo>
                    <a:pt x="1400480" y="1667014"/>
                  </a:lnTo>
                  <a:lnTo>
                    <a:pt x="259353" y="2325853"/>
                  </a:lnTo>
                  <a:lnTo>
                    <a:pt x="778028" y="2325853"/>
                  </a:lnTo>
                  <a:lnTo>
                    <a:pt x="1594988" y="1854181"/>
                  </a:lnTo>
                  <a:lnTo>
                    <a:pt x="1622047" y="1833377"/>
                  </a:lnTo>
                  <a:lnTo>
                    <a:pt x="1642457" y="1806717"/>
                  </a:lnTo>
                  <a:lnTo>
                    <a:pt x="1655344" y="1775713"/>
                  </a:lnTo>
                  <a:lnTo>
                    <a:pt x="1659834" y="1741881"/>
                  </a:lnTo>
                  <a:lnTo>
                    <a:pt x="1659834" y="3535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4"/>
          <p:cNvGrpSpPr/>
          <p:nvPr/>
        </p:nvGrpSpPr>
        <p:grpSpPr>
          <a:xfrm>
            <a:off x="6067002" y="2560302"/>
            <a:ext cx="2532835" cy="2207904"/>
            <a:chOff x="13143731" y="5539040"/>
            <a:chExt cx="5861687" cy="5110888"/>
          </a:xfrm>
        </p:grpSpPr>
        <p:sp>
          <p:nvSpPr>
            <p:cNvPr id="107" name="Google Shape;107;p4"/>
            <p:cNvSpPr/>
            <p:nvPr/>
          </p:nvSpPr>
          <p:spPr>
            <a:xfrm>
              <a:off x="17474834" y="5668715"/>
              <a:ext cx="1400809" cy="2425700"/>
            </a:xfrm>
            <a:custGeom>
              <a:rect b="b" l="l" r="r" t="t"/>
              <a:pathLst>
                <a:path extrusionOk="0" h="2425700" w="1400809">
                  <a:moveTo>
                    <a:pt x="0" y="0"/>
                  </a:moveTo>
                  <a:lnTo>
                    <a:pt x="10" y="1617113"/>
                  </a:lnTo>
                  <a:lnTo>
                    <a:pt x="1400470" y="2425674"/>
                  </a:lnTo>
                  <a:lnTo>
                    <a:pt x="1400470" y="808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7345159" y="5539040"/>
              <a:ext cx="1659890" cy="2685415"/>
            </a:xfrm>
            <a:custGeom>
              <a:rect b="b" l="l" r="r" t="t"/>
              <a:pathLst>
                <a:path extrusionOk="0" h="2685415" w="1659890">
                  <a:moveTo>
                    <a:pt x="129671" y="0"/>
                  </a:moveTo>
                  <a:lnTo>
                    <a:pt x="64835" y="17379"/>
                  </a:lnTo>
                  <a:lnTo>
                    <a:pt x="17371" y="64839"/>
                  </a:lnTo>
                  <a:lnTo>
                    <a:pt x="0" y="129679"/>
                  </a:lnTo>
                  <a:lnTo>
                    <a:pt x="10" y="1746792"/>
                  </a:lnTo>
                  <a:lnTo>
                    <a:pt x="17386" y="1811628"/>
                  </a:lnTo>
                  <a:lnTo>
                    <a:pt x="64856" y="1859092"/>
                  </a:lnTo>
                  <a:lnTo>
                    <a:pt x="1465306" y="2667643"/>
                  </a:lnTo>
                  <a:lnTo>
                    <a:pt x="1513388" y="2683929"/>
                  </a:lnTo>
                  <a:lnTo>
                    <a:pt x="1530141" y="2685015"/>
                  </a:lnTo>
                  <a:lnTo>
                    <a:pt x="1546897" y="2683929"/>
                  </a:lnTo>
                  <a:lnTo>
                    <a:pt x="1594977" y="2667643"/>
                  </a:lnTo>
                  <a:lnTo>
                    <a:pt x="1642447" y="2620179"/>
                  </a:lnTo>
                  <a:lnTo>
                    <a:pt x="1659823" y="2555343"/>
                  </a:lnTo>
                  <a:lnTo>
                    <a:pt x="1659823" y="2330743"/>
                  </a:lnTo>
                  <a:lnTo>
                    <a:pt x="1400470" y="2330743"/>
                  </a:lnTo>
                  <a:lnTo>
                    <a:pt x="259363" y="1671925"/>
                  </a:lnTo>
                  <a:lnTo>
                    <a:pt x="259353" y="354279"/>
                  </a:lnTo>
                  <a:lnTo>
                    <a:pt x="778036" y="354279"/>
                  </a:lnTo>
                  <a:lnTo>
                    <a:pt x="194507" y="17379"/>
                  </a:lnTo>
                  <a:lnTo>
                    <a:pt x="162963" y="4344"/>
                  </a:lnTo>
                  <a:lnTo>
                    <a:pt x="129671" y="0"/>
                  </a:lnTo>
                  <a:close/>
                </a:path>
                <a:path extrusionOk="0" h="2685415" w="1659890">
                  <a:moveTo>
                    <a:pt x="778036" y="354279"/>
                  </a:moveTo>
                  <a:lnTo>
                    <a:pt x="259353" y="354279"/>
                  </a:lnTo>
                  <a:lnTo>
                    <a:pt x="1400470" y="1013107"/>
                  </a:lnTo>
                  <a:lnTo>
                    <a:pt x="1400470" y="2330743"/>
                  </a:lnTo>
                  <a:lnTo>
                    <a:pt x="1659823" y="2330743"/>
                  </a:lnTo>
                  <a:lnTo>
                    <a:pt x="1659823" y="938241"/>
                  </a:lnTo>
                  <a:lnTo>
                    <a:pt x="1655334" y="904404"/>
                  </a:lnTo>
                  <a:lnTo>
                    <a:pt x="1642447" y="873401"/>
                  </a:lnTo>
                  <a:lnTo>
                    <a:pt x="1622037" y="846743"/>
                  </a:lnTo>
                  <a:lnTo>
                    <a:pt x="1594977" y="825940"/>
                  </a:lnTo>
                  <a:lnTo>
                    <a:pt x="778036" y="3542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3273405" y="7285831"/>
              <a:ext cx="5601969" cy="3234690"/>
            </a:xfrm>
            <a:custGeom>
              <a:rect b="b" l="l" r="r" t="t"/>
              <a:pathLst>
                <a:path extrusionOk="0" h="3234690" w="5601969">
                  <a:moveTo>
                    <a:pt x="4201442" y="0"/>
                  </a:moveTo>
                  <a:lnTo>
                    <a:pt x="0" y="2425706"/>
                  </a:lnTo>
                  <a:lnTo>
                    <a:pt x="1400491" y="3234257"/>
                  </a:lnTo>
                  <a:lnTo>
                    <a:pt x="5601902" y="808551"/>
                  </a:lnTo>
                  <a:lnTo>
                    <a:pt x="42014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3143734" y="7156158"/>
              <a:ext cx="5861684" cy="3493770"/>
            </a:xfrm>
            <a:custGeom>
              <a:rect b="b" l="l" r="r" t="t"/>
              <a:pathLst>
                <a:path extrusionOk="0" h="3493770" w="5861684">
                  <a:moveTo>
                    <a:pt x="4331114" y="0"/>
                  </a:moveTo>
                  <a:lnTo>
                    <a:pt x="4266278" y="17371"/>
                  </a:lnTo>
                  <a:lnTo>
                    <a:pt x="64846" y="2443077"/>
                  </a:lnTo>
                  <a:lnTo>
                    <a:pt x="17376" y="2490541"/>
                  </a:lnTo>
                  <a:lnTo>
                    <a:pt x="0" y="2555377"/>
                  </a:lnTo>
                  <a:lnTo>
                    <a:pt x="4489" y="2589214"/>
                  </a:lnTo>
                  <a:lnTo>
                    <a:pt x="37786" y="2646875"/>
                  </a:lnTo>
                  <a:lnTo>
                    <a:pt x="1465327" y="3476229"/>
                  </a:lnTo>
                  <a:lnTo>
                    <a:pt x="1513409" y="3492514"/>
                  </a:lnTo>
                  <a:lnTo>
                    <a:pt x="1530162" y="3493600"/>
                  </a:lnTo>
                  <a:lnTo>
                    <a:pt x="1546916" y="3492514"/>
                  </a:lnTo>
                  <a:lnTo>
                    <a:pt x="1594998" y="3476229"/>
                  </a:lnTo>
                  <a:lnTo>
                    <a:pt x="2048849" y="3214195"/>
                  </a:lnTo>
                  <a:lnTo>
                    <a:pt x="1530162" y="3214195"/>
                  </a:lnTo>
                  <a:lnTo>
                    <a:pt x="389024" y="2555377"/>
                  </a:lnTo>
                  <a:lnTo>
                    <a:pt x="4331114" y="279405"/>
                  </a:lnTo>
                  <a:lnTo>
                    <a:pt x="4849799" y="279405"/>
                  </a:lnTo>
                  <a:lnTo>
                    <a:pt x="4395949" y="17371"/>
                  </a:lnTo>
                  <a:lnTo>
                    <a:pt x="4364406" y="4342"/>
                  </a:lnTo>
                  <a:lnTo>
                    <a:pt x="4331114" y="0"/>
                  </a:lnTo>
                  <a:close/>
                </a:path>
                <a:path extrusionOk="0" h="3493770" w="5861684">
                  <a:moveTo>
                    <a:pt x="4849799" y="279405"/>
                  </a:moveTo>
                  <a:lnTo>
                    <a:pt x="4331114" y="279405"/>
                  </a:lnTo>
                  <a:lnTo>
                    <a:pt x="5472220" y="938222"/>
                  </a:lnTo>
                  <a:lnTo>
                    <a:pt x="1530162" y="3214195"/>
                  </a:lnTo>
                  <a:lnTo>
                    <a:pt x="2048849" y="3214195"/>
                  </a:lnTo>
                  <a:lnTo>
                    <a:pt x="5796399" y="1050522"/>
                  </a:lnTo>
                  <a:lnTo>
                    <a:pt x="5843869" y="1003062"/>
                  </a:lnTo>
                  <a:lnTo>
                    <a:pt x="5861245" y="938222"/>
                  </a:lnTo>
                  <a:lnTo>
                    <a:pt x="5856755" y="904391"/>
                  </a:lnTo>
                  <a:lnTo>
                    <a:pt x="5843869" y="873392"/>
                  </a:lnTo>
                  <a:lnTo>
                    <a:pt x="5823459" y="846735"/>
                  </a:lnTo>
                  <a:lnTo>
                    <a:pt x="5796399" y="825932"/>
                  </a:lnTo>
                  <a:lnTo>
                    <a:pt x="4849799" y="279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13273413" y="5668715"/>
              <a:ext cx="4201794" cy="4043045"/>
            </a:xfrm>
            <a:custGeom>
              <a:rect b="b" l="l" r="r" t="t"/>
              <a:pathLst>
                <a:path extrusionOk="0" h="4043045" w="4201794">
                  <a:moveTo>
                    <a:pt x="4201421" y="0"/>
                  </a:moveTo>
                  <a:lnTo>
                    <a:pt x="0" y="2425674"/>
                  </a:lnTo>
                  <a:lnTo>
                    <a:pt x="0" y="4042819"/>
                  </a:lnTo>
                  <a:lnTo>
                    <a:pt x="4201421" y="1617113"/>
                  </a:lnTo>
                  <a:lnTo>
                    <a:pt x="4201421" y="0"/>
                  </a:lnTo>
                  <a:close/>
                </a:path>
              </a:pathLst>
            </a:custGeom>
            <a:solidFill>
              <a:srgbClr val="1D59A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3143731" y="5539043"/>
              <a:ext cx="4460875" cy="4302759"/>
            </a:xfrm>
            <a:custGeom>
              <a:rect b="b" l="l" r="r" t="t"/>
              <a:pathLst>
                <a:path extrusionOk="0" h="4302759" w="4460875">
                  <a:moveTo>
                    <a:pt x="4331103" y="0"/>
                  </a:moveTo>
                  <a:lnTo>
                    <a:pt x="4266268" y="17379"/>
                  </a:lnTo>
                  <a:lnTo>
                    <a:pt x="64846" y="2443043"/>
                  </a:lnTo>
                  <a:lnTo>
                    <a:pt x="17376" y="2490507"/>
                  </a:lnTo>
                  <a:lnTo>
                    <a:pt x="0" y="2555343"/>
                  </a:lnTo>
                  <a:lnTo>
                    <a:pt x="0" y="4172488"/>
                  </a:lnTo>
                  <a:lnTo>
                    <a:pt x="17376" y="4237327"/>
                  </a:lnTo>
                  <a:lnTo>
                    <a:pt x="64846" y="4284788"/>
                  </a:lnTo>
                  <a:lnTo>
                    <a:pt x="112926" y="4301084"/>
                  </a:lnTo>
                  <a:lnTo>
                    <a:pt x="129681" y="4302170"/>
                  </a:lnTo>
                  <a:lnTo>
                    <a:pt x="146435" y="4301084"/>
                  </a:lnTo>
                  <a:lnTo>
                    <a:pt x="194517" y="4284788"/>
                  </a:lnTo>
                  <a:lnTo>
                    <a:pt x="778027" y="3947898"/>
                  </a:lnTo>
                  <a:lnTo>
                    <a:pt x="259353" y="3947898"/>
                  </a:lnTo>
                  <a:lnTo>
                    <a:pt x="259353" y="2630210"/>
                  </a:lnTo>
                  <a:lnTo>
                    <a:pt x="4201421" y="354269"/>
                  </a:lnTo>
                  <a:lnTo>
                    <a:pt x="4460775" y="354269"/>
                  </a:lnTo>
                  <a:lnTo>
                    <a:pt x="4460775" y="129668"/>
                  </a:lnTo>
                  <a:lnTo>
                    <a:pt x="4443403" y="64838"/>
                  </a:lnTo>
                  <a:lnTo>
                    <a:pt x="4395939" y="17379"/>
                  </a:lnTo>
                  <a:lnTo>
                    <a:pt x="4364396" y="4344"/>
                  </a:lnTo>
                  <a:lnTo>
                    <a:pt x="4331103" y="0"/>
                  </a:lnTo>
                  <a:close/>
                </a:path>
                <a:path extrusionOk="0" h="4302759" w="4460875">
                  <a:moveTo>
                    <a:pt x="4460775" y="354269"/>
                  </a:moveTo>
                  <a:lnTo>
                    <a:pt x="4201421" y="354269"/>
                  </a:lnTo>
                  <a:lnTo>
                    <a:pt x="4201421" y="1671925"/>
                  </a:lnTo>
                  <a:lnTo>
                    <a:pt x="259353" y="3947898"/>
                  </a:lnTo>
                  <a:lnTo>
                    <a:pt x="778027" y="3947898"/>
                  </a:lnTo>
                  <a:lnTo>
                    <a:pt x="4395939" y="1859092"/>
                  </a:lnTo>
                  <a:lnTo>
                    <a:pt x="4422997" y="1838284"/>
                  </a:lnTo>
                  <a:lnTo>
                    <a:pt x="4443403" y="1811624"/>
                  </a:lnTo>
                  <a:lnTo>
                    <a:pt x="4456287" y="1780623"/>
                  </a:lnTo>
                  <a:lnTo>
                    <a:pt x="4460775" y="1746792"/>
                  </a:lnTo>
                  <a:lnTo>
                    <a:pt x="4460775" y="354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4"/>
          <p:cNvSpPr txBox="1"/>
          <p:nvPr>
            <p:ph idx="2" type="body"/>
          </p:nvPr>
        </p:nvSpPr>
        <p:spPr>
          <a:xfrm>
            <a:off x="457563" y="4821112"/>
            <a:ext cx="4578596" cy="211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4" name="Google Shape;114;p4"/>
          <p:cNvGrpSpPr/>
          <p:nvPr/>
        </p:nvGrpSpPr>
        <p:grpSpPr>
          <a:xfrm>
            <a:off x="452405" y="302314"/>
            <a:ext cx="1383317" cy="575110"/>
            <a:chOff x="994735" y="832264"/>
            <a:chExt cx="3041595" cy="1264534"/>
          </a:xfrm>
        </p:grpSpPr>
        <p:grpSp>
          <p:nvGrpSpPr>
            <p:cNvPr id="115" name="Google Shape;115;p4"/>
            <p:cNvGrpSpPr/>
            <p:nvPr/>
          </p:nvGrpSpPr>
          <p:grpSpPr>
            <a:xfrm>
              <a:off x="994735" y="832264"/>
              <a:ext cx="963860" cy="877287"/>
              <a:chOff x="994735" y="832264"/>
              <a:chExt cx="963860" cy="877287"/>
            </a:xfrm>
          </p:grpSpPr>
          <p:sp>
            <p:nvSpPr>
              <p:cNvPr id="116" name="Google Shape;116;p4"/>
              <p:cNvSpPr/>
              <p:nvPr/>
            </p:nvSpPr>
            <p:spPr>
              <a:xfrm>
                <a:off x="1409534" y="1000122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32"/>
                    </a:lnTo>
                    <a:lnTo>
                      <a:pt x="402375" y="309749"/>
                    </a:lnTo>
                    <a:lnTo>
                      <a:pt x="536496" y="23230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17" name="Google Shape;117;p4"/>
              <p:cNvSpPr/>
              <p:nvPr/>
            </p:nvSpPr>
            <p:spPr>
              <a:xfrm>
                <a:off x="1397114" y="987153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71"/>
                    </a:lnTo>
                    <a:lnTo>
                      <a:pt x="0" y="85965"/>
                    </a:lnTo>
                    <a:lnTo>
                      <a:pt x="0" y="94845"/>
                    </a:lnTo>
                    <a:lnTo>
                      <a:pt x="2366" y="98939"/>
                    </a:lnTo>
                    <a:lnTo>
                      <a:pt x="410511" y="334586"/>
                    </a:lnTo>
                    <a:lnTo>
                      <a:pt x="412657" y="335141"/>
                    </a:lnTo>
                    <a:lnTo>
                      <a:pt x="416940" y="335141"/>
                    </a:lnTo>
                    <a:lnTo>
                      <a:pt x="419086" y="334586"/>
                    </a:lnTo>
                    <a:lnTo>
                      <a:pt x="464480" y="308378"/>
                    </a:lnTo>
                    <a:lnTo>
                      <a:pt x="414793" y="308378"/>
                    </a:lnTo>
                    <a:lnTo>
                      <a:pt x="37255" y="90405"/>
                    </a:lnTo>
                    <a:lnTo>
                      <a:pt x="146540" y="27308"/>
                    </a:lnTo>
                    <a:lnTo>
                      <a:pt x="196205" y="27308"/>
                    </a:lnTo>
                    <a:lnTo>
                      <a:pt x="148906" y="0"/>
                    </a:lnTo>
                    <a:close/>
                  </a:path>
                  <a:path extrusionOk="0" h="335280" w="561339">
                    <a:moveTo>
                      <a:pt x="196205" y="27308"/>
                    </a:moveTo>
                    <a:lnTo>
                      <a:pt x="146540" y="27308"/>
                    </a:lnTo>
                    <a:lnTo>
                      <a:pt x="524078" y="245280"/>
                    </a:lnTo>
                    <a:lnTo>
                      <a:pt x="414793" y="308378"/>
                    </a:lnTo>
                    <a:lnTo>
                      <a:pt x="464480" y="308378"/>
                    </a:lnTo>
                    <a:lnTo>
                      <a:pt x="558967" y="253824"/>
                    </a:lnTo>
                    <a:lnTo>
                      <a:pt x="561333" y="249720"/>
                    </a:lnTo>
                    <a:lnTo>
                      <a:pt x="561333" y="240851"/>
                    </a:lnTo>
                    <a:lnTo>
                      <a:pt x="558967" y="236746"/>
                    </a:lnTo>
                    <a:lnTo>
                      <a:pt x="196205" y="2730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1543659" y="845241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1531240" y="832275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47" y="412584"/>
                    </a:lnTo>
                    <a:lnTo>
                      <a:pt x="416940" y="412584"/>
                    </a:lnTo>
                    <a:lnTo>
                      <a:pt x="41907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1409530" y="845242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1397113" y="832266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82"/>
                    </a:lnTo>
                    <a:lnTo>
                      <a:pt x="0" y="85986"/>
                    </a:lnTo>
                    <a:lnTo>
                      <a:pt x="0" y="249730"/>
                    </a:lnTo>
                    <a:lnTo>
                      <a:pt x="2366" y="253835"/>
                    </a:lnTo>
                    <a:lnTo>
                      <a:pt x="8125" y="257154"/>
                    </a:lnTo>
                    <a:lnTo>
                      <a:pt x="10271" y="257709"/>
                    </a:lnTo>
                    <a:lnTo>
                      <a:pt x="14565" y="257709"/>
                    </a:lnTo>
                    <a:lnTo>
                      <a:pt x="16701" y="257154"/>
                    </a:lnTo>
                    <a:lnTo>
                      <a:pt x="74503" y="223783"/>
                    </a:lnTo>
                    <a:lnTo>
                      <a:pt x="24836" y="223783"/>
                    </a:lnTo>
                    <a:lnTo>
                      <a:pt x="24836" y="97588"/>
                    </a:lnTo>
                    <a:lnTo>
                      <a:pt x="134121" y="34491"/>
                    </a:lnTo>
                    <a:lnTo>
                      <a:pt x="158958" y="34491"/>
                    </a:lnTo>
                    <a:lnTo>
                      <a:pt x="158958" y="8544"/>
                    </a:lnTo>
                    <a:lnTo>
                      <a:pt x="156592" y="443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91"/>
                    </a:moveTo>
                    <a:lnTo>
                      <a:pt x="134121" y="34491"/>
                    </a:lnTo>
                    <a:lnTo>
                      <a:pt x="134121" y="160686"/>
                    </a:lnTo>
                    <a:lnTo>
                      <a:pt x="24836" y="223783"/>
                    </a:lnTo>
                    <a:lnTo>
                      <a:pt x="74503" y="223783"/>
                    </a:lnTo>
                    <a:lnTo>
                      <a:pt x="156592" y="176392"/>
                    </a:lnTo>
                    <a:lnTo>
                      <a:pt x="158958" y="172287"/>
                    </a:lnTo>
                    <a:lnTo>
                      <a:pt x="158958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1141280" y="845237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1128861" y="832264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41"/>
                    </a:lnTo>
                    <a:lnTo>
                      <a:pt x="148686" y="335141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1275409" y="922680"/>
                <a:ext cx="402589" cy="386715"/>
              </a:xfrm>
              <a:custGeom>
                <a:rect b="b" l="l" r="r" t="t"/>
                <a:pathLst>
                  <a:path extrusionOk="0" h="386715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6721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1D59A8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1262987" y="909700"/>
                <a:ext cx="427355" cy="412115"/>
              </a:xfrm>
              <a:custGeom>
                <a:rect b="b" l="l" r="r" t="t"/>
                <a:pathLst>
                  <a:path extrusionOk="0" h="412115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61"/>
                    </a:lnTo>
                    <a:lnTo>
                      <a:pt x="0" y="404134"/>
                    </a:lnTo>
                    <a:lnTo>
                      <a:pt x="2366" y="408228"/>
                    </a:lnTo>
                    <a:lnTo>
                      <a:pt x="8165" y="411568"/>
                    </a:lnTo>
                    <a:lnTo>
                      <a:pt x="10271" y="412113"/>
                    </a:lnTo>
                    <a:lnTo>
                      <a:pt x="14554" y="412113"/>
                    </a:lnTo>
                    <a:lnTo>
                      <a:pt x="16719" y="411558"/>
                    </a:lnTo>
                    <a:lnTo>
                      <a:pt x="74599" y="378208"/>
                    </a:lnTo>
                    <a:lnTo>
                      <a:pt x="24836" y="378208"/>
                    </a:lnTo>
                    <a:lnTo>
                      <a:pt x="24836" y="252463"/>
                    </a:lnTo>
                    <a:lnTo>
                      <a:pt x="402375" y="34491"/>
                    </a:lnTo>
                    <a:lnTo>
                      <a:pt x="427212" y="34491"/>
                    </a:lnTo>
                    <a:lnTo>
                      <a:pt x="427212" y="8544"/>
                    </a:lnTo>
                    <a:lnTo>
                      <a:pt x="424845" y="4439"/>
                    </a:lnTo>
                    <a:lnTo>
                      <a:pt x="417160" y="0"/>
                    </a:lnTo>
                    <a:close/>
                  </a:path>
                  <a:path extrusionOk="0" h="412115" w="427355">
                    <a:moveTo>
                      <a:pt x="427212" y="34491"/>
                    </a:moveTo>
                    <a:lnTo>
                      <a:pt x="402375" y="34491"/>
                    </a:lnTo>
                    <a:lnTo>
                      <a:pt x="402375" y="160675"/>
                    </a:lnTo>
                    <a:lnTo>
                      <a:pt x="24836" y="378208"/>
                    </a:lnTo>
                    <a:lnTo>
                      <a:pt x="74599" y="378208"/>
                    </a:lnTo>
                    <a:lnTo>
                      <a:pt x="424845" y="176403"/>
                    </a:lnTo>
                    <a:lnTo>
                      <a:pt x="427212" y="172298"/>
                    </a:lnTo>
                    <a:lnTo>
                      <a:pt x="427212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1141280" y="1077554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1846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1128861" y="1064583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39"/>
                    </a:lnTo>
                    <a:lnTo>
                      <a:pt x="0" y="8533"/>
                    </a:lnTo>
                    <a:lnTo>
                      <a:pt x="0" y="172298"/>
                    </a:lnTo>
                    <a:lnTo>
                      <a:pt x="2376" y="176403"/>
                    </a:lnTo>
                    <a:lnTo>
                      <a:pt x="142278" y="256683"/>
                    </a:lnTo>
                    <a:lnTo>
                      <a:pt x="144414" y="257227"/>
                    </a:lnTo>
                    <a:lnTo>
                      <a:pt x="148697" y="257227"/>
                    </a:lnTo>
                    <a:lnTo>
                      <a:pt x="150843" y="256672"/>
                    </a:lnTo>
                    <a:lnTo>
                      <a:pt x="156602" y="253343"/>
                    </a:lnTo>
                    <a:lnTo>
                      <a:pt x="158958" y="249238"/>
                    </a:lnTo>
                    <a:lnTo>
                      <a:pt x="158958" y="223364"/>
                    </a:lnTo>
                    <a:lnTo>
                      <a:pt x="134121" y="223364"/>
                    </a:lnTo>
                    <a:lnTo>
                      <a:pt x="24836" y="160654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364"/>
                    </a:lnTo>
                    <a:lnTo>
                      <a:pt x="158958" y="223364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1409527" y="1309866"/>
                <a:ext cx="268605" cy="309880"/>
              </a:xfrm>
              <a:custGeom>
                <a:rect b="b" l="l" r="r" t="t"/>
                <a:pathLst>
                  <a:path extrusionOk="0" h="309880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309760"/>
                    </a:lnTo>
                    <a:lnTo>
                      <a:pt x="268253" y="232317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1397111" y="1296895"/>
                <a:ext cx="293369" cy="335280"/>
              </a:xfrm>
              <a:custGeom>
                <a:rect b="b" l="l" r="r" t="t"/>
                <a:pathLst>
                  <a:path extrusionOk="0" h="335280" w="293369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142257" y="334586"/>
                    </a:lnTo>
                    <a:lnTo>
                      <a:pt x="144403" y="335141"/>
                    </a:lnTo>
                    <a:lnTo>
                      <a:pt x="148686" y="335141"/>
                    </a:lnTo>
                    <a:lnTo>
                      <a:pt x="150833" y="334586"/>
                    </a:lnTo>
                    <a:lnTo>
                      <a:pt x="196211" y="308388"/>
                    </a:lnTo>
                    <a:lnTo>
                      <a:pt x="146540" y="308388"/>
                    </a:lnTo>
                    <a:lnTo>
                      <a:pt x="24836" y="238118"/>
                    </a:lnTo>
                    <a:lnTo>
                      <a:pt x="24836" y="97588"/>
                    </a:lnTo>
                    <a:lnTo>
                      <a:pt x="146540" y="27318"/>
                    </a:lnTo>
                    <a:lnTo>
                      <a:pt x="196227" y="27318"/>
                    </a:lnTo>
                    <a:lnTo>
                      <a:pt x="148906" y="0"/>
                    </a:lnTo>
                    <a:close/>
                  </a:path>
                  <a:path extrusionOk="0" h="335280" w="293369">
                    <a:moveTo>
                      <a:pt x="196227" y="27318"/>
                    </a:moveTo>
                    <a:lnTo>
                      <a:pt x="146540" y="27318"/>
                    </a:lnTo>
                    <a:lnTo>
                      <a:pt x="268253" y="97588"/>
                    </a:lnTo>
                    <a:lnTo>
                      <a:pt x="268253" y="238118"/>
                    </a:lnTo>
                    <a:lnTo>
                      <a:pt x="146540" y="308388"/>
                    </a:lnTo>
                    <a:lnTo>
                      <a:pt x="196211" y="308388"/>
                    </a:lnTo>
                    <a:lnTo>
                      <a:pt x="290724" y="253824"/>
                    </a:lnTo>
                    <a:lnTo>
                      <a:pt x="293090" y="249720"/>
                    </a:lnTo>
                    <a:lnTo>
                      <a:pt x="293090" y="85976"/>
                    </a:lnTo>
                    <a:lnTo>
                      <a:pt x="290724" y="81871"/>
                    </a:lnTo>
                    <a:lnTo>
                      <a:pt x="196227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1409529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>
                <a:off x="1397111" y="1296901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35" y="25714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44"/>
                    </a:lnTo>
                    <a:lnTo>
                      <a:pt x="74503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160675"/>
                    </a:lnTo>
                    <a:lnTo>
                      <a:pt x="24836" y="223773"/>
                    </a:lnTo>
                    <a:lnTo>
                      <a:pt x="74503" y="223773"/>
                    </a:lnTo>
                    <a:lnTo>
                      <a:pt x="156592" y="176382"/>
                    </a:lnTo>
                    <a:lnTo>
                      <a:pt x="158958" y="17227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1543659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85"/>
                    </a:lnTo>
                    <a:lnTo>
                      <a:pt x="134121" y="232317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1531237" y="1296900"/>
                <a:ext cx="159385" cy="257809"/>
              </a:xfrm>
              <a:custGeom>
                <a:rect b="b" l="l" r="r" t="t"/>
                <a:pathLst>
                  <a:path extrusionOk="0" h="257809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1141280" y="1077556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0" y="0"/>
                    </a:moveTo>
                    <a:lnTo>
                      <a:pt x="0" y="464624"/>
                    </a:lnTo>
                    <a:lnTo>
                      <a:pt x="134121" y="54206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80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1128861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482027"/>
                    </a:lnTo>
                    <a:lnTo>
                      <a:pt x="2366" y="486131"/>
                    </a:lnTo>
                    <a:lnTo>
                      <a:pt x="142257" y="566893"/>
                    </a:lnTo>
                    <a:lnTo>
                      <a:pt x="144403" y="567448"/>
                    </a:lnTo>
                    <a:lnTo>
                      <a:pt x="148686" y="567448"/>
                    </a:lnTo>
                    <a:lnTo>
                      <a:pt x="150833" y="566893"/>
                    </a:lnTo>
                    <a:lnTo>
                      <a:pt x="156592" y="563574"/>
                    </a:lnTo>
                    <a:lnTo>
                      <a:pt x="158958" y="559469"/>
                    </a:lnTo>
                    <a:lnTo>
                      <a:pt x="158958" y="533523"/>
                    </a:lnTo>
                    <a:lnTo>
                      <a:pt x="134121" y="533523"/>
                    </a:lnTo>
                    <a:lnTo>
                      <a:pt x="24836" y="47042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56768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533523"/>
                    </a:lnTo>
                    <a:lnTo>
                      <a:pt x="158958" y="53352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1007153" y="1077551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542067"/>
                    </a:lnTo>
                    <a:lnTo>
                      <a:pt x="134121" y="46462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994735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559469"/>
                    </a:lnTo>
                    <a:lnTo>
                      <a:pt x="2366" y="563574"/>
                    </a:lnTo>
                    <a:lnTo>
                      <a:pt x="8135" y="566893"/>
                    </a:lnTo>
                    <a:lnTo>
                      <a:pt x="10271" y="567448"/>
                    </a:lnTo>
                    <a:lnTo>
                      <a:pt x="14565" y="567448"/>
                    </a:lnTo>
                    <a:lnTo>
                      <a:pt x="16701" y="566893"/>
                    </a:lnTo>
                    <a:lnTo>
                      <a:pt x="74503" y="533523"/>
                    </a:lnTo>
                    <a:lnTo>
                      <a:pt x="24836" y="53352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56768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470425"/>
                    </a:lnTo>
                    <a:lnTo>
                      <a:pt x="24836" y="533523"/>
                    </a:lnTo>
                    <a:lnTo>
                      <a:pt x="74503" y="533523"/>
                    </a:lnTo>
                    <a:lnTo>
                      <a:pt x="156592" y="486131"/>
                    </a:lnTo>
                    <a:lnTo>
                      <a:pt x="158958" y="48202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1007152" y="1542176"/>
                <a:ext cx="268605" cy="154939"/>
              </a:xfrm>
              <a:custGeom>
                <a:rect b="b" l="l" r="r" t="t"/>
                <a:pathLst>
                  <a:path extrusionOk="0" h="154939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134132" y="154885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994736" y="1529212"/>
                <a:ext cx="293369" cy="180339"/>
              </a:xfrm>
              <a:custGeom>
                <a:rect b="b" l="l" r="r" t="t"/>
                <a:pathLst>
                  <a:path extrusionOk="0" h="180339" w="29336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71"/>
                    </a:lnTo>
                    <a:lnTo>
                      <a:pt x="0" y="85965"/>
                    </a:lnTo>
                    <a:lnTo>
                      <a:pt x="0" y="94845"/>
                    </a:lnTo>
                    <a:lnTo>
                      <a:pt x="2366" y="98939"/>
                    </a:lnTo>
                    <a:lnTo>
                      <a:pt x="142257" y="179711"/>
                    </a:lnTo>
                    <a:lnTo>
                      <a:pt x="144403" y="180266"/>
                    </a:lnTo>
                    <a:lnTo>
                      <a:pt x="148686" y="180266"/>
                    </a:lnTo>
                    <a:lnTo>
                      <a:pt x="150833" y="179711"/>
                    </a:lnTo>
                    <a:lnTo>
                      <a:pt x="196224" y="153503"/>
                    </a:lnTo>
                    <a:lnTo>
                      <a:pt x="146540" y="153503"/>
                    </a:lnTo>
                    <a:lnTo>
                      <a:pt x="37255" y="90405"/>
                    </a:lnTo>
                    <a:lnTo>
                      <a:pt x="146540" y="27308"/>
                    </a:lnTo>
                    <a:lnTo>
                      <a:pt x="196209" y="27308"/>
                    </a:lnTo>
                    <a:lnTo>
                      <a:pt x="148906" y="0"/>
                    </a:lnTo>
                    <a:close/>
                  </a:path>
                  <a:path extrusionOk="0" h="180339" w="293369">
                    <a:moveTo>
                      <a:pt x="196209" y="27308"/>
                    </a:moveTo>
                    <a:lnTo>
                      <a:pt x="146540" y="27308"/>
                    </a:lnTo>
                    <a:lnTo>
                      <a:pt x="255835" y="90405"/>
                    </a:lnTo>
                    <a:lnTo>
                      <a:pt x="146540" y="153503"/>
                    </a:lnTo>
                    <a:lnTo>
                      <a:pt x="196224" y="153503"/>
                    </a:lnTo>
                    <a:lnTo>
                      <a:pt x="290724" y="98939"/>
                    </a:lnTo>
                    <a:lnTo>
                      <a:pt x="293090" y="94845"/>
                    </a:lnTo>
                    <a:lnTo>
                      <a:pt x="293090" y="85965"/>
                    </a:lnTo>
                    <a:lnTo>
                      <a:pt x="290724" y="81871"/>
                    </a:lnTo>
                    <a:lnTo>
                      <a:pt x="196209" y="2730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140" name="Google Shape;140;p4"/>
            <p:cNvGrpSpPr/>
            <p:nvPr/>
          </p:nvGrpSpPr>
          <p:grpSpPr>
            <a:xfrm>
              <a:off x="994735" y="1529204"/>
              <a:ext cx="964142" cy="567594"/>
              <a:chOff x="994735" y="1529204"/>
              <a:chExt cx="964142" cy="567594"/>
            </a:xfrm>
          </p:grpSpPr>
          <p:sp>
            <p:nvSpPr>
              <p:cNvPr id="141" name="Google Shape;141;p4"/>
              <p:cNvSpPr/>
              <p:nvPr/>
            </p:nvSpPr>
            <p:spPr>
              <a:xfrm>
                <a:off x="1409531" y="1774491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154874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1397113" y="1761524"/>
                <a:ext cx="159384" cy="257810"/>
              </a:xfrm>
              <a:custGeom>
                <a:rect b="b" l="l" r="r" t="t"/>
                <a:pathLst>
                  <a:path extrusionOk="0" h="257810" w="159384">
                    <a:moveTo>
                      <a:pt x="14891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25" y="25715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54"/>
                    </a:lnTo>
                    <a:lnTo>
                      <a:pt x="74518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32" y="34480"/>
                    </a:lnTo>
                    <a:lnTo>
                      <a:pt x="158968" y="34480"/>
                    </a:lnTo>
                    <a:lnTo>
                      <a:pt x="158968" y="8533"/>
                    </a:lnTo>
                    <a:lnTo>
                      <a:pt x="156602" y="4429"/>
                    </a:lnTo>
                    <a:lnTo>
                      <a:pt x="148916" y="0"/>
                    </a:lnTo>
                    <a:close/>
                  </a:path>
                  <a:path extrusionOk="0" h="257810" w="159384">
                    <a:moveTo>
                      <a:pt x="158968" y="34480"/>
                    </a:moveTo>
                    <a:lnTo>
                      <a:pt x="134132" y="34480"/>
                    </a:lnTo>
                    <a:lnTo>
                      <a:pt x="134132" y="160675"/>
                    </a:lnTo>
                    <a:lnTo>
                      <a:pt x="24836" y="223773"/>
                    </a:lnTo>
                    <a:lnTo>
                      <a:pt x="74518" y="223773"/>
                    </a:lnTo>
                    <a:lnTo>
                      <a:pt x="156602" y="176382"/>
                    </a:lnTo>
                    <a:lnTo>
                      <a:pt x="158968" y="172277"/>
                    </a:lnTo>
                    <a:lnTo>
                      <a:pt x="15896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>
                <a:off x="1007156" y="1619616"/>
                <a:ext cx="402590" cy="387350"/>
              </a:xfrm>
              <a:custGeom>
                <a:rect b="b" l="l" r="r" t="t"/>
                <a:pathLst>
                  <a:path extrusionOk="0" h="387350" w="402590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52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994735" y="1606649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57" y="412584"/>
                    </a:lnTo>
                    <a:lnTo>
                      <a:pt x="416940" y="412584"/>
                    </a:lnTo>
                    <a:lnTo>
                      <a:pt x="41908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1007154" y="1542177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42"/>
                    </a:lnTo>
                    <a:lnTo>
                      <a:pt x="402375" y="309760"/>
                    </a:lnTo>
                    <a:lnTo>
                      <a:pt x="536507" y="23231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994736" y="1529204"/>
                <a:ext cx="561340" cy="335280"/>
              </a:xfrm>
              <a:custGeom>
                <a:rect b="b" l="l" r="r" t="t"/>
                <a:pathLst>
                  <a:path extrusionOk="0" h="335280" w="561340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410511" y="334586"/>
                    </a:lnTo>
                    <a:lnTo>
                      <a:pt x="412657" y="335141"/>
                    </a:lnTo>
                    <a:lnTo>
                      <a:pt x="416940" y="335141"/>
                    </a:lnTo>
                    <a:lnTo>
                      <a:pt x="419086" y="334586"/>
                    </a:lnTo>
                    <a:lnTo>
                      <a:pt x="464465" y="308388"/>
                    </a:lnTo>
                    <a:lnTo>
                      <a:pt x="414793" y="308388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3" y="27318"/>
                    </a:lnTo>
                    <a:lnTo>
                      <a:pt x="148906" y="0"/>
                    </a:lnTo>
                    <a:close/>
                  </a:path>
                  <a:path extrusionOk="0" h="335280" w="561340">
                    <a:moveTo>
                      <a:pt x="196223" y="27318"/>
                    </a:moveTo>
                    <a:lnTo>
                      <a:pt x="146540" y="27318"/>
                    </a:lnTo>
                    <a:lnTo>
                      <a:pt x="524088" y="245290"/>
                    </a:lnTo>
                    <a:lnTo>
                      <a:pt x="414793" y="308388"/>
                    </a:lnTo>
                    <a:lnTo>
                      <a:pt x="464465" y="308388"/>
                    </a:lnTo>
                    <a:lnTo>
                      <a:pt x="558977" y="253824"/>
                    </a:lnTo>
                    <a:lnTo>
                      <a:pt x="561344" y="249730"/>
                    </a:lnTo>
                    <a:lnTo>
                      <a:pt x="561344" y="240851"/>
                    </a:lnTo>
                    <a:lnTo>
                      <a:pt x="558977" y="236757"/>
                    </a:lnTo>
                    <a:lnTo>
                      <a:pt x="196223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1409531" y="1774491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901F7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48" name="Google Shape;148;p4"/>
              <p:cNvSpPr/>
              <p:nvPr/>
            </p:nvSpPr>
            <p:spPr>
              <a:xfrm>
                <a:off x="1397114" y="1761518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52"/>
                    </a:lnTo>
                    <a:lnTo>
                      <a:pt x="148686" y="335152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>
                <a:off x="1409531" y="1619616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7192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1397113" y="1606649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46"/>
                    </a:lnTo>
                    <a:lnTo>
                      <a:pt x="0" y="240851"/>
                    </a:lnTo>
                    <a:lnTo>
                      <a:pt x="0" y="404595"/>
                    </a:lnTo>
                    <a:lnTo>
                      <a:pt x="2366" y="408699"/>
                    </a:lnTo>
                    <a:lnTo>
                      <a:pt x="8125" y="412029"/>
                    </a:lnTo>
                    <a:lnTo>
                      <a:pt x="10271" y="412573"/>
                    </a:lnTo>
                    <a:lnTo>
                      <a:pt x="14565" y="412573"/>
                    </a:lnTo>
                    <a:lnTo>
                      <a:pt x="16701" y="412029"/>
                    </a:lnTo>
                    <a:lnTo>
                      <a:pt x="74517" y="378648"/>
                    </a:lnTo>
                    <a:lnTo>
                      <a:pt x="24836" y="378648"/>
                    </a:lnTo>
                    <a:lnTo>
                      <a:pt x="24836" y="252453"/>
                    </a:lnTo>
                    <a:lnTo>
                      <a:pt x="402375" y="34480"/>
                    </a:lnTo>
                    <a:lnTo>
                      <a:pt x="427212" y="34480"/>
                    </a:lnTo>
                    <a:lnTo>
                      <a:pt x="427212" y="8533"/>
                    </a:lnTo>
                    <a:lnTo>
                      <a:pt x="424845" y="4429"/>
                    </a:lnTo>
                    <a:lnTo>
                      <a:pt x="417160" y="0"/>
                    </a:lnTo>
                    <a:close/>
                  </a:path>
                  <a:path extrusionOk="0" h="412750" w="427355">
                    <a:moveTo>
                      <a:pt x="427212" y="34480"/>
                    </a:moveTo>
                    <a:lnTo>
                      <a:pt x="402375" y="34480"/>
                    </a:lnTo>
                    <a:lnTo>
                      <a:pt x="402375" y="160675"/>
                    </a:lnTo>
                    <a:lnTo>
                      <a:pt x="24836" y="378648"/>
                    </a:lnTo>
                    <a:lnTo>
                      <a:pt x="74517" y="378648"/>
                    </a:lnTo>
                    <a:lnTo>
                      <a:pt x="424845" y="176382"/>
                    </a:lnTo>
                    <a:lnTo>
                      <a:pt x="427212" y="172277"/>
                    </a:lnTo>
                    <a:lnTo>
                      <a:pt x="427212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1811909" y="1619620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231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1799492" y="1606649"/>
                <a:ext cx="159385" cy="257810"/>
              </a:xfrm>
              <a:custGeom>
                <a:rect b="b" l="l" r="r" t="t"/>
                <a:pathLst>
                  <a:path extrusionOk="0" h="257810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10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2160021" y="1200902"/>
              <a:ext cx="1876309" cy="219379"/>
              <a:chOff x="2160021" y="1200902"/>
              <a:chExt cx="1876309" cy="219379"/>
            </a:xfrm>
          </p:grpSpPr>
          <p:pic>
            <p:nvPicPr>
              <p:cNvPr id="154" name="Google Shape;154;p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160021" y="1200902"/>
                <a:ext cx="439058" cy="219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28636" y="1204398"/>
                <a:ext cx="189805" cy="2120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" name="Google Shape;156;p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847491" y="1201229"/>
                <a:ext cx="360559" cy="21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" name="Google Shape;157;p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232396" y="1204406"/>
                <a:ext cx="171680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431420" y="1204403"/>
                <a:ext cx="189481" cy="2158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48878" y="1200908"/>
                <a:ext cx="387452" cy="2193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0" name="Google Shape;160;p4"/>
            <p:cNvGrpSpPr/>
            <p:nvPr/>
          </p:nvGrpSpPr>
          <p:grpSpPr>
            <a:xfrm>
              <a:off x="2170198" y="1508896"/>
              <a:ext cx="1149936" cy="219689"/>
              <a:chOff x="2170198" y="1508896"/>
              <a:chExt cx="1149936" cy="219689"/>
            </a:xfrm>
          </p:grpSpPr>
          <p:pic>
            <p:nvPicPr>
              <p:cNvPr id="161" name="Google Shape;161;p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170198" y="1512390"/>
                <a:ext cx="196161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4"/>
              <p:cNvSpPr/>
              <p:nvPr/>
            </p:nvSpPr>
            <p:spPr>
              <a:xfrm>
                <a:off x="2399099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50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50" y="212056"/>
                    </a:lnTo>
                    <a:lnTo>
                      <a:pt x="451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163" name="Google Shape;163;p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476759" y="1508896"/>
                <a:ext cx="203156" cy="2196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4" name="Google Shape;164;p4"/>
              <p:cNvSpPr/>
              <p:nvPr/>
            </p:nvSpPr>
            <p:spPr>
              <a:xfrm>
                <a:off x="2719016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39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39" y="212056"/>
                    </a:lnTo>
                    <a:lnTo>
                      <a:pt x="4513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165" name="Google Shape;165;p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788124" y="1512390"/>
                <a:ext cx="373245" cy="2124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6" name="Google Shape;166;p4"/>
              <p:cNvSpPr/>
              <p:nvPr/>
            </p:nvSpPr>
            <p:spPr>
              <a:xfrm>
                <a:off x="3184880" y="1512398"/>
                <a:ext cx="135254" cy="212089"/>
              </a:xfrm>
              <a:custGeom>
                <a:rect b="b" l="l" r="r" t="t"/>
                <a:pathLst>
                  <a:path extrusionOk="0" h="212089" w="135254">
                    <a:moveTo>
                      <a:pt x="134810" y="172720"/>
                    </a:moveTo>
                    <a:lnTo>
                      <a:pt x="45148" y="172720"/>
                    </a:lnTo>
                    <a:lnTo>
                      <a:pt x="45148" y="0"/>
                    </a:lnTo>
                    <a:lnTo>
                      <a:pt x="0" y="0"/>
                    </a:lnTo>
                    <a:lnTo>
                      <a:pt x="0" y="172720"/>
                    </a:lnTo>
                    <a:lnTo>
                      <a:pt x="0" y="212090"/>
                    </a:lnTo>
                    <a:lnTo>
                      <a:pt x="134810" y="212090"/>
                    </a:lnTo>
                    <a:lnTo>
                      <a:pt x="134810" y="1727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ed BG Green">
  <p:cSld name="Colored BG Green">
    <p:bg>
      <p:bgPr>
        <a:solidFill>
          <a:schemeClr val="accent3"/>
        </a:solidFill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1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2" name="Google Shape;1032;p31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3" name="Google Shape;103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8996" y="4352261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ed BG Blue">
  <p:cSld name="Colored BG Blue">
    <p:bg>
      <p:bgPr>
        <a:solidFill>
          <a:schemeClr val="accent1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32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32"/>
          <p:cNvSpPr/>
          <p:nvPr/>
        </p:nvSpPr>
        <p:spPr>
          <a:xfrm>
            <a:off x="452437" y="727200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7" name="Google Shape;1037;p32"/>
          <p:cNvGrpSpPr/>
          <p:nvPr/>
        </p:nvGrpSpPr>
        <p:grpSpPr>
          <a:xfrm rot="10800000">
            <a:off x="8431325" y="660002"/>
            <a:ext cx="440109" cy="381787"/>
            <a:chOff x="10297594" y="731834"/>
            <a:chExt cx="828675" cy="723218"/>
          </a:xfrm>
        </p:grpSpPr>
        <p:sp>
          <p:nvSpPr>
            <p:cNvPr id="1038" name="Google Shape;1038;p32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2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2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2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2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2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4" name="Google Shape;1044;p32"/>
          <p:cNvGrpSpPr/>
          <p:nvPr/>
        </p:nvGrpSpPr>
        <p:grpSpPr>
          <a:xfrm>
            <a:off x="8643680" y="298835"/>
            <a:ext cx="230047" cy="260715"/>
            <a:chOff x="15610653" y="5745872"/>
            <a:chExt cx="741848" cy="846751"/>
          </a:xfrm>
        </p:grpSpPr>
        <p:sp>
          <p:nvSpPr>
            <p:cNvPr id="1045" name="Google Shape;1045;p32"/>
            <p:cNvSpPr/>
            <p:nvPr/>
          </p:nvSpPr>
          <p:spPr>
            <a:xfrm>
              <a:off x="15642069" y="5777283"/>
              <a:ext cx="678815" cy="783590"/>
            </a:xfrm>
            <a:custGeom>
              <a:rect b="b" l="l" r="r" t="t"/>
              <a:pathLst>
                <a:path extrusionOk="0" h="783590" w="678815">
                  <a:moveTo>
                    <a:pt x="339256" y="0"/>
                  </a:moveTo>
                  <a:lnTo>
                    <a:pt x="0" y="195878"/>
                  </a:lnTo>
                  <a:lnTo>
                    <a:pt x="0" y="587615"/>
                  </a:lnTo>
                  <a:lnTo>
                    <a:pt x="339256" y="783483"/>
                  </a:lnTo>
                  <a:lnTo>
                    <a:pt x="678513" y="587615"/>
                  </a:lnTo>
                  <a:lnTo>
                    <a:pt x="678513" y="19587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32"/>
            <p:cNvSpPr/>
            <p:nvPr/>
          </p:nvSpPr>
          <p:spPr>
            <a:xfrm>
              <a:off x="15610653" y="5745872"/>
              <a:ext cx="741680" cy="846454"/>
            </a:xfrm>
            <a:custGeom>
              <a:rect b="b" l="l" r="r" t="t"/>
              <a:pathLst>
                <a:path extrusionOk="0" h="846454" w="741680">
                  <a:moveTo>
                    <a:pt x="370669" y="0"/>
                  </a:moveTo>
                  <a:lnTo>
                    <a:pt x="15706" y="200085"/>
                  </a:lnTo>
                  <a:lnTo>
                    <a:pt x="0" y="227288"/>
                  </a:lnTo>
                  <a:lnTo>
                    <a:pt x="0" y="619025"/>
                  </a:lnTo>
                  <a:lnTo>
                    <a:pt x="359821" y="844914"/>
                  </a:lnTo>
                  <a:lnTo>
                    <a:pt x="365245" y="846306"/>
                  </a:lnTo>
                  <a:lnTo>
                    <a:pt x="376093" y="846306"/>
                  </a:lnTo>
                  <a:lnTo>
                    <a:pt x="381517" y="844914"/>
                  </a:lnTo>
                  <a:lnTo>
                    <a:pt x="496331" y="778622"/>
                  </a:lnTo>
                  <a:lnTo>
                    <a:pt x="370669" y="778622"/>
                  </a:lnTo>
                  <a:lnTo>
                    <a:pt x="62825" y="600890"/>
                  </a:lnTo>
                  <a:lnTo>
                    <a:pt x="62825" y="245424"/>
                  </a:lnTo>
                  <a:lnTo>
                    <a:pt x="370669" y="67691"/>
                  </a:lnTo>
                  <a:lnTo>
                    <a:pt x="496317" y="67691"/>
                  </a:lnTo>
                  <a:lnTo>
                    <a:pt x="386375" y="4217"/>
                  </a:lnTo>
                  <a:lnTo>
                    <a:pt x="378734" y="1054"/>
                  </a:lnTo>
                  <a:lnTo>
                    <a:pt x="370669" y="0"/>
                  </a:lnTo>
                  <a:close/>
                </a:path>
                <a:path extrusionOk="0" h="846454" w="741680">
                  <a:moveTo>
                    <a:pt x="496317" y="67691"/>
                  </a:moveTo>
                  <a:lnTo>
                    <a:pt x="370669" y="67691"/>
                  </a:lnTo>
                  <a:lnTo>
                    <a:pt x="678513" y="245424"/>
                  </a:lnTo>
                  <a:lnTo>
                    <a:pt x="678513" y="600890"/>
                  </a:lnTo>
                  <a:lnTo>
                    <a:pt x="370669" y="778622"/>
                  </a:lnTo>
                  <a:lnTo>
                    <a:pt x="496331" y="778622"/>
                  </a:lnTo>
                  <a:lnTo>
                    <a:pt x="725632" y="646229"/>
                  </a:lnTo>
                  <a:lnTo>
                    <a:pt x="741338" y="619025"/>
                  </a:lnTo>
                  <a:lnTo>
                    <a:pt x="741338" y="227288"/>
                  </a:lnTo>
                  <a:lnTo>
                    <a:pt x="740251" y="219092"/>
                  </a:lnTo>
                  <a:lnTo>
                    <a:pt x="737129" y="211582"/>
                  </a:lnTo>
                  <a:lnTo>
                    <a:pt x="732185" y="205125"/>
                  </a:lnTo>
                  <a:lnTo>
                    <a:pt x="725632" y="200085"/>
                  </a:lnTo>
                  <a:lnTo>
                    <a:pt x="496317" y="676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32"/>
            <p:cNvSpPr/>
            <p:nvPr/>
          </p:nvSpPr>
          <p:spPr>
            <a:xfrm>
              <a:off x="15642066" y="5973158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15610653" y="5941748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32"/>
            <p:cNvSpPr/>
            <p:nvPr/>
          </p:nvSpPr>
          <p:spPr>
            <a:xfrm>
              <a:off x="15981323" y="5973161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32"/>
            <p:cNvSpPr/>
            <p:nvPr/>
          </p:nvSpPr>
          <p:spPr>
            <a:xfrm>
              <a:off x="15949911" y="5941746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25988" y="650430"/>
                  </a:lnTo>
                  <a:lnTo>
                    <a:pt x="36836" y="650430"/>
                  </a:lnTo>
                  <a:lnTo>
                    <a:pt x="42260" y="649027"/>
                  </a:lnTo>
                  <a:lnTo>
                    <a:pt x="18847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7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32"/>
          <p:cNvGrpSpPr/>
          <p:nvPr/>
        </p:nvGrpSpPr>
        <p:grpSpPr>
          <a:xfrm>
            <a:off x="8027762" y="239992"/>
            <a:ext cx="440109" cy="381788"/>
            <a:chOff x="8978262" y="6009158"/>
            <a:chExt cx="828675" cy="723221"/>
          </a:xfrm>
        </p:grpSpPr>
        <p:sp>
          <p:nvSpPr>
            <p:cNvPr id="1052" name="Google Shape;1052;p32"/>
            <p:cNvSpPr/>
            <p:nvPr/>
          </p:nvSpPr>
          <p:spPr>
            <a:xfrm>
              <a:off x="8996584" y="6028300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593699" y="0"/>
                  </a:moveTo>
                  <a:lnTo>
                    <a:pt x="0" y="342774"/>
                  </a:lnTo>
                  <a:lnTo>
                    <a:pt x="197899" y="457033"/>
                  </a:lnTo>
                  <a:lnTo>
                    <a:pt x="791598" y="114258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32"/>
            <p:cNvSpPr/>
            <p:nvPr/>
          </p:nvSpPr>
          <p:spPr>
            <a:xfrm>
              <a:off x="8978262" y="6009158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88" y="493681"/>
                  </a:lnTo>
                  <a:lnTo>
                    <a:pt x="213061" y="494498"/>
                  </a:lnTo>
                  <a:lnTo>
                    <a:pt x="219375" y="494498"/>
                  </a:lnTo>
                  <a:lnTo>
                    <a:pt x="222548" y="493681"/>
                  </a:lnTo>
                  <a:lnTo>
                    <a:pt x="289505" y="455022"/>
                  </a:lnTo>
                  <a:lnTo>
                    <a:pt x="216213" y="455022"/>
                  </a:lnTo>
                  <a:lnTo>
                    <a:pt x="54972" y="361915"/>
                  </a:lnTo>
                  <a:lnTo>
                    <a:pt x="612023" y="40291"/>
                  </a:lnTo>
                  <a:lnTo>
                    <a:pt x="685305" y="40291"/>
                  </a:lnTo>
                  <a:lnTo>
                    <a:pt x="615520" y="0"/>
                  </a:lnTo>
                  <a:close/>
                </a:path>
                <a:path extrusionOk="0" h="494665" w="828675">
                  <a:moveTo>
                    <a:pt x="685305" y="40291"/>
                  </a:moveTo>
                  <a:lnTo>
                    <a:pt x="612023" y="40291"/>
                  </a:lnTo>
                  <a:lnTo>
                    <a:pt x="773274" y="133399"/>
                  </a:lnTo>
                  <a:lnTo>
                    <a:pt x="216213" y="455022"/>
                  </a:lnTo>
                  <a:lnTo>
                    <a:pt x="289505" y="455022"/>
                  </a:lnTo>
                  <a:lnTo>
                    <a:pt x="824749" y="145995"/>
                  </a:lnTo>
                  <a:lnTo>
                    <a:pt x="828247" y="139943"/>
                  </a:lnTo>
                  <a:lnTo>
                    <a:pt x="828247" y="126854"/>
                  </a:lnTo>
                  <a:lnTo>
                    <a:pt x="824749" y="120802"/>
                  </a:lnTo>
                  <a:lnTo>
                    <a:pt x="685305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2"/>
            <p:cNvSpPr/>
            <p:nvPr/>
          </p:nvSpPr>
          <p:spPr>
            <a:xfrm>
              <a:off x="9194484" y="6142556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593699" y="0"/>
                  </a:moveTo>
                  <a:lnTo>
                    <a:pt x="0" y="342774"/>
                  </a:lnTo>
                  <a:lnTo>
                    <a:pt x="0" y="571291"/>
                  </a:lnTo>
                  <a:lnTo>
                    <a:pt x="593699" y="228516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9176156" y="6123414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596976"/>
                  </a:lnTo>
                  <a:lnTo>
                    <a:pt x="3497" y="603039"/>
                  </a:lnTo>
                  <a:lnTo>
                    <a:pt x="11999" y="607939"/>
                  </a:lnTo>
                  <a:lnTo>
                    <a:pt x="15161" y="608756"/>
                  </a:lnTo>
                  <a:lnTo>
                    <a:pt x="21486" y="608756"/>
                  </a:lnTo>
                  <a:lnTo>
                    <a:pt x="24648" y="607939"/>
                  </a:lnTo>
                  <a:lnTo>
                    <a:pt x="109941" y="558695"/>
                  </a:lnTo>
                  <a:lnTo>
                    <a:pt x="36648" y="558695"/>
                  </a:lnTo>
                  <a:lnTo>
                    <a:pt x="36648" y="372501"/>
                  </a:lnTo>
                  <a:lnTo>
                    <a:pt x="593699" y="50878"/>
                  </a:lnTo>
                  <a:lnTo>
                    <a:pt x="630347" y="50878"/>
                  </a:lnTo>
                  <a:lnTo>
                    <a:pt x="630347" y="12596"/>
                  </a:lnTo>
                  <a:lnTo>
                    <a:pt x="626850" y="6544"/>
                  </a:lnTo>
                  <a:lnTo>
                    <a:pt x="615520" y="0"/>
                  </a:lnTo>
                  <a:close/>
                </a:path>
                <a:path extrusionOk="0" h="608965" w="630554">
                  <a:moveTo>
                    <a:pt x="630347" y="50878"/>
                  </a:moveTo>
                  <a:lnTo>
                    <a:pt x="593699" y="50878"/>
                  </a:lnTo>
                  <a:lnTo>
                    <a:pt x="593699" y="237071"/>
                  </a:lnTo>
                  <a:lnTo>
                    <a:pt x="36648" y="558695"/>
                  </a:lnTo>
                  <a:lnTo>
                    <a:pt x="109941" y="558695"/>
                  </a:lnTo>
                  <a:lnTo>
                    <a:pt x="626850" y="260253"/>
                  </a:lnTo>
                  <a:lnTo>
                    <a:pt x="630347" y="254201"/>
                  </a:lnTo>
                  <a:lnTo>
                    <a:pt x="6303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8996584" y="637107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8978262" y="6351927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12"/>
                  </a:lnTo>
                  <a:lnTo>
                    <a:pt x="3497" y="260264"/>
                  </a:lnTo>
                  <a:lnTo>
                    <a:pt x="209888" y="379433"/>
                  </a:lnTo>
                  <a:lnTo>
                    <a:pt x="213061" y="380250"/>
                  </a:lnTo>
                  <a:lnTo>
                    <a:pt x="219375" y="380250"/>
                  </a:lnTo>
                  <a:lnTo>
                    <a:pt x="222548" y="379433"/>
                  </a:lnTo>
                  <a:lnTo>
                    <a:pt x="231040" y="374522"/>
                  </a:lnTo>
                  <a:lnTo>
                    <a:pt x="234537" y="368470"/>
                  </a:lnTo>
                  <a:lnTo>
                    <a:pt x="234537" y="330188"/>
                  </a:lnTo>
                  <a:lnTo>
                    <a:pt x="197889" y="330188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47" y="50888"/>
                  </a:lnTo>
                  <a:lnTo>
                    <a:pt x="21821" y="0"/>
                  </a:lnTo>
                  <a:close/>
                </a:path>
                <a:path extrusionOk="0" h="380365" w="234950">
                  <a:moveTo>
                    <a:pt x="109947" y="50888"/>
                  </a:moveTo>
                  <a:lnTo>
                    <a:pt x="36648" y="50888"/>
                  </a:lnTo>
                  <a:lnTo>
                    <a:pt x="197889" y="143985"/>
                  </a:lnTo>
                  <a:lnTo>
                    <a:pt x="197889" y="330188"/>
                  </a:lnTo>
                  <a:lnTo>
                    <a:pt x="234537" y="330188"/>
                  </a:lnTo>
                  <a:lnTo>
                    <a:pt x="234537" y="126865"/>
                  </a:lnTo>
                  <a:lnTo>
                    <a:pt x="231040" y="120813"/>
                  </a:lnTo>
                  <a:lnTo>
                    <a:pt x="109947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58" name="Google Shape;105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27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ed BG Yellow">
  <p:cSld name="Colored BG Yellow">
    <p:bg>
      <p:bgPr>
        <a:solidFill>
          <a:schemeClr val="accent5"/>
        </a:solid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33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1" name="Google Shape;1061;p33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2" name="Google Shape;1062;p33"/>
          <p:cNvGrpSpPr/>
          <p:nvPr/>
        </p:nvGrpSpPr>
        <p:grpSpPr>
          <a:xfrm rot="10800000">
            <a:off x="8431321" y="660002"/>
            <a:ext cx="440109" cy="381787"/>
            <a:chOff x="10297594" y="731834"/>
            <a:chExt cx="828675" cy="723218"/>
          </a:xfrm>
        </p:grpSpPr>
        <p:sp>
          <p:nvSpPr>
            <p:cNvPr id="1063" name="Google Shape;1063;p33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9" name="Google Shape;1069;p33"/>
          <p:cNvGrpSpPr/>
          <p:nvPr/>
        </p:nvGrpSpPr>
        <p:grpSpPr>
          <a:xfrm>
            <a:off x="8643681" y="298833"/>
            <a:ext cx="230047" cy="260715"/>
            <a:chOff x="15610653" y="5745872"/>
            <a:chExt cx="741848" cy="846751"/>
          </a:xfrm>
        </p:grpSpPr>
        <p:sp>
          <p:nvSpPr>
            <p:cNvPr id="1070" name="Google Shape;1070;p33"/>
            <p:cNvSpPr/>
            <p:nvPr/>
          </p:nvSpPr>
          <p:spPr>
            <a:xfrm>
              <a:off x="15642069" y="5777283"/>
              <a:ext cx="678815" cy="783590"/>
            </a:xfrm>
            <a:custGeom>
              <a:rect b="b" l="l" r="r" t="t"/>
              <a:pathLst>
                <a:path extrusionOk="0" h="783590" w="678815">
                  <a:moveTo>
                    <a:pt x="339256" y="0"/>
                  </a:moveTo>
                  <a:lnTo>
                    <a:pt x="0" y="195878"/>
                  </a:lnTo>
                  <a:lnTo>
                    <a:pt x="0" y="587615"/>
                  </a:lnTo>
                  <a:lnTo>
                    <a:pt x="339256" y="783483"/>
                  </a:lnTo>
                  <a:lnTo>
                    <a:pt x="678513" y="587615"/>
                  </a:lnTo>
                  <a:lnTo>
                    <a:pt x="678513" y="19587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15610653" y="5745872"/>
              <a:ext cx="741680" cy="846454"/>
            </a:xfrm>
            <a:custGeom>
              <a:rect b="b" l="l" r="r" t="t"/>
              <a:pathLst>
                <a:path extrusionOk="0" h="846454" w="741680">
                  <a:moveTo>
                    <a:pt x="370669" y="0"/>
                  </a:moveTo>
                  <a:lnTo>
                    <a:pt x="15706" y="200085"/>
                  </a:lnTo>
                  <a:lnTo>
                    <a:pt x="0" y="227288"/>
                  </a:lnTo>
                  <a:lnTo>
                    <a:pt x="0" y="619025"/>
                  </a:lnTo>
                  <a:lnTo>
                    <a:pt x="359821" y="844914"/>
                  </a:lnTo>
                  <a:lnTo>
                    <a:pt x="365245" y="846306"/>
                  </a:lnTo>
                  <a:lnTo>
                    <a:pt x="376093" y="846306"/>
                  </a:lnTo>
                  <a:lnTo>
                    <a:pt x="381517" y="844914"/>
                  </a:lnTo>
                  <a:lnTo>
                    <a:pt x="496331" y="778622"/>
                  </a:lnTo>
                  <a:lnTo>
                    <a:pt x="370669" y="778622"/>
                  </a:lnTo>
                  <a:lnTo>
                    <a:pt x="62825" y="600890"/>
                  </a:lnTo>
                  <a:lnTo>
                    <a:pt x="62825" y="245424"/>
                  </a:lnTo>
                  <a:lnTo>
                    <a:pt x="370669" y="67691"/>
                  </a:lnTo>
                  <a:lnTo>
                    <a:pt x="496317" y="67691"/>
                  </a:lnTo>
                  <a:lnTo>
                    <a:pt x="386375" y="4217"/>
                  </a:lnTo>
                  <a:lnTo>
                    <a:pt x="378734" y="1054"/>
                  </a:lnTo>
                  <a:lnTo>
                    <a:pt x="370669" y="0"/>
                  </a:lnTo>
                  <a:close/>
                </a:path>
                <a:path extrusionOk="0" h="846454" w="741680">
                  <a:moveTo>
                    <a:pt x="496317" y="67691"/>
                  </a:moveTo>
                  <a:lnTo>
                    <a:pt x="370669" y="67691"/>
                  </a:lnTo>
                  <a:lnTo>
                    <a:pt x="678513" y="245424"/>
                  </a:lnTo>
                  <a:lnTo>
                    <a:pt x="678513" y="600890"/>
                  </a:lnTo>
                  <a:lnTo>
                    <a:pt x="370669" y="778622"/>
                  </a:lnTo>
                  <a:lnTo>
                    <a:pt x="496331" y="778622"/>
                  </a:lnTo>
                  <a:lnTo>
                    <a:pt x="725632" y="646229"/>
                  </a:lnTo>
                  <a:lnTo>
                    <a:pt x="741338" y="619025"/>
                  </a:lnTo>
                  <a:lnTo>
                    <a:pt x="741338" y="227288"/>
                  </a:lnTo>
                  <a:lnTo>
                    <a:pt x="740251" y="219092"/>
                  </a:lnTo>
                  <a:lnTo>
                    <a:pt x="737129" y="211582"/>
                  </a:lnTo>
                  <a:lnTo>
                    <a:pt x="732185" y="205125"/>
                  </a:lnTo>
                  <a:lnTo>
                    <a:pt x="725632" y="200085"/>
                  </a:lnTo>
                  <a:lnTo>
                    <a:pt x="496317" y="676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15642066" y="5973158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15610653" y="5941748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15981323" y="5973161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15949911" y="5941746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25988" y="650430"/>
                  </a:lnTo>
                  <a:lnTo>
                    <a:pt x="36836" y="650430"/>
                  </a:lnTo>
                  <a:lnTo>
                    <a:pt x="42260" y="649027"/>
                  </a:lnTo>
                  <a:lnTo>
                    <a:pt x="18847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7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6" name="Google Shape;1076;p33"/>
          <p:cNvGrpSpPr/>
          <p:nvPr/>
        </p:nvGrpSpPr>
        <p:grpSpPr>
          <a:xfrm>
            <a:off x="8027765" y="239995"/>
            <a:ext cx="440109" cy="381788"/>
            <a:chOff x="8978262" y="6009158"/>
            <a:chExt cx="828675" cy="723221"/>
          </a:xfrm>
        </p:grpSpPr>
        <p:sp>
          <p:nvSpPr>
            <p:cNvPr id="1077" name="Google Shape;1077;p33"/>
            <p:cNvSpPr/>
            <p:nvPr/>
          </p:nvSpPr>
          <p:spPr>
            <a:xfrm>
              <a:off x="8996584" y="6028300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593699" y="0"/>
                  </a:moveTo>
                  <a:lnTo>
                    <a:pt x="0" y="342774"/>
                  </a:lnTo>
                  <a:lnTo>
                    <a:pt x="197899" y="457033"/>
                  </a:lnTo>
                  <a:lnTo>
                    <a:pt x="791598" y="114258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8978262" y="6009158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88" y="493681"/>
                  </a:lnTo>
                  <a:lnTo>
                    <a:pt x="213061" y="494498"/>
                  </a:lnTo>
                  <a:lnTo>
                    <a:pt x="219375" y="494498"/>
                  </a:lnTo>
                  <a:lnTo>
                    <a:pt x="222548" y="493681"/>
                  </a:lnTo>
                  <a:lnTo>
                    <a:pt x="289505" y="455022"/>
                  </a:lnTo>
                  <a:lnTo>
                    <a:pt x="216213" y="455022"/>
                  </a:lnTo>
                  <a:lnTo>
                    <a:pt x="54972" y="361915"/>
                  </a:lnTo>
                  <a:lnTo>
                    <a:pt x="612023" y="40291"/>
                  </a:lnTo>
                  <a:lnTo>
                    <a:pt x="685305" y="40291"/>
                  </a:lnTo>
                  <a:lnTo>
                    <a:pt x="615520" y="0"/>
                  </a:lnTo>
                  <a:close/>
                </a:path>
                <a:path extrusionOk="0" h="494665" w="828675">
                  <a:moveTo>
                    <a:pt x="685305" y="40291"/>
                  </a:moveTo>
                  <a:lnTo>
                    <a:pt x="612023" y="40291"/>
                  </a:lnTo>
                  <a:lnTo>
                    <a:pt x="773274" y="133399"/>
                  </a:lnTo>
                  <a:lnTo>
                    <a:pt x="216213" y="455022"/>
                  </a:lnTo>
                  <a:lnTo>
                    <a:pt x="289505" y="455022"/>
                  </a:lnTo>
                  <a:lnTo>
                    <a:pt x="824749" y="145995"/>
                  </a:lnTo>
                  <a:lnTo>
                    <a:pt x="828247" y="139943"/>
                  </a:lnTo>
                  <a:lnTo>
                    <a:pt x="828247" y="126854"/>
                  </a:lnTo>
                  <a:lnTo>
                    <a:pt x="824749" y="120802"/>
                  </a:lnTo>
                  <a:lnTo>
                    <a:pt x="685305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9194484" y="6142556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593699" y="0"/>
                  </a:moveTo>
                  <a:lnTo>
                    <a:pt x="0" y="342774"/>
                  </a:lnTo>
                  <a:lnTo>
                    <a:pt x="0" y="571291"/>
                  </a:lnTo>
                  <a:lnTo>
                    <a:pt x="593699" y="228516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9176156" y="6123414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596976"/>
                  </a:lnTo>
                  <a:lnTo>
                    <a:pt x="3497" y="603039"/>
                  </a:lnTo>
                  <a:lnTo>
                    <a:pt x="11999" y="607939"/>
                  </a:lnTo>
                  <a:lnTo>
                    <a:pt x="15161" y="608756"/>
                  </a:lnTo>
                  <a:lnTo>
                    <a:pt x="21486" y="608756"/>
                  </a:lnTo>
                  <a:lnTo>
                    <a:pt x="24648" y="607939"/>
                  </a:lnTo>
                  <a:lnTo>
                    <a:pt x="109941" y="558695"/>
                  </a:lnTo>
                  <a:lnTo>
                    <a:pt x="36648" y="558695"/>
                  </a:lnTo>
                  <a:lnTo>
                    <a:pt x="36648" y="372501"/>
                  </a:lnTo>
                  <a:lnTo>
                    <a:pt x="593699" y="50878"/>
                  </a:lnTo>
                  <a:lnTo>
                    <a:pt x="630347" y="50878"/>
                  </a:lnTo>
                  <a:lnTo>
                    <a:pt x="630347" y="12596"/>
                  </a:lnTo>
                  <a:lnTo>
                    <a:pt x="626850" y="6544"/>
                  </a:lnTo>
                  <a:lnTo>
                    <a:pt x="615520" y="0"/>
                  </a:lnTo>
                  <a:close/>
                </a:path>
                <a:path extrusionOk="0" h="608965" w="630554">
                  <a:moveTo>
                    <a:pt x="630347" y="50878"/>
                  </a:moveTo>
                  <a:lnTo>
                    <a:pt x="593699" y="50878"/>
                  </a:lnTo>
                  <a:lnTo>
                    <a:pt x="593699" y="237071"/>
                  </a:lnTo>
                  <a:lnTo>
                    <a:pt x="36648" y="558695"/>
                  </a:lnTo>
                  <a:lnTo>
                    <a:pt x="109941" y="558695"/>
                  </a:lnTo>
                  <a:lnTo>
                    <a:pt x="626850" y="260253"/>
                  </a:lnTo>
                  <a:lnTo>
                    <a:pt x="630347" y="254201"/>
                  </a:lnTo>
                  <a:lnTo>
                    <a:pt x="6303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8996584" y="637107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8978262" y="6351927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12"/>
                  </a:lnTo>
                  <a:lnTo>
                    <a:pt x="3497" y="260264"/>
                  </a:lnTo>
                  <a:lnTo>
                    <a:pt x="209888" y="379433"/>
                  </a:lnTo>
                  <a:lnTo>
                    <a:pt x="213061" y="380250"/>
                  </a:lnTo>
                  <a:lnTo>
                    <a:pt x="219375" y="380250"/>
                  </a:lnTo>
                  <a:lnTo>
                    <a:pt x="222548" y="379433"/>
                  </a:lnTo>
                  <a:lnTo>
                    <a:pt x="231040" y="374522"/>
                  </a:lnTo>
                  <a:lnTo>
                    <a:pt x="234537" y="368470"/>
                  </a:lnTo>
                  <a:lnTo>
                    <a:pt x="234537" y="330188"/>
                  </a:lnTo>
                  <a:lnTo>
                    <a:pt x="197889" y="330188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47" y="50888"/>
                  </a:lnTo>
                  <a:lnTo>
                    <a:pt x="21821" y="0"/>
                  </a:lnTo>
                  <a:close/>
                </a:path>
                <a:path extrusionOk="0" h="380365" w="234950">
                  <a:moveTo>
                    <a:pt x="109947" y="50888"/>
                  </a:moveTo>
                  <a:lnTo>
                    <a:pt x="36648" y="50888"/>
                  </a:lnTo>
                  <a:lnTo>
                    <a:pt x="197889" y="143985"/>
                  </a:lnTo>
                  <a:lnTo>
                    <a:pt x="197889" y="330188"/>
                  </a:lnTo>
                  <a:lnTo>
                    <a:pt x="234537" y="330188"/>
                  </a:lnTo>
                  <a:lnTo>
                    <a:pt x="234537" y="126865"/>
                  </a:lnTo>
                  <a:lnTo>
                    <a:pt x="231040" y="120813"/>
                  </a:lnTo>
                  <a:lnTo>
                    <a:pt x="109947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83" name="Google Shape;108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8996" y="4352261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solidFill>
          <a:schemeClr val="accent1"/>
        </a:soli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34"/>
          <p:cNvSpPr txBox="1"/>
          <p:nvPr/>
        </p:nvSpPr>
        <p:spPr>
          <a:xfrm>
            <a:off x="405461" y="2160750"/>
            <a:ext cx="4641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</a:pPr>
            <a:r>
              <a:rPr b="1" i="0" lang="en-SG" sz="4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You.</a:t>
            </a:r>
            <a:endParaRPr/>
          </a:p>
        </p:txBody>
      </p:sp>
      <p:grpSp>
        <p:nvGrpSpPr>
          <p:cNvPr id="1086" name="Google Shape;1086;p34"/>
          <p:cNvGrpSpPr/>
          <p:nvPr/>
        </p:nvGrpSpPr>
        <p:grpSpPr>
          <a:xfrm>
            <a:off x="405461" y="4178456"/>
            <a:ext cx="1408194" cy="586894"/>
            <a:chOff x="6330565" y="4281104"/>
            <a:chExt cx="6586503" cy="2746345"/>
          </a:xfrm>
        </p:grpSpPr>
        <p:pic>
          <p:nvPicPr>
            <p:cNvPr id="1087" name="Google Shape;1087;p3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330565" y="4281104"/>
              <a:ext cx="2094181" cy="27463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8" name="Google Shape;1088;p34"/>
            <p:cNvGrpSpPr/>
            <p:nvPr/>
          </p:nvGrpSpPr>
          <p:grpSpPr>
            <a:xfrm>
              <a:off x="8839696" y="5080949"/>
              <a:ext cx="4077372" cy="1146789"/>
              <a:chOff x="8839696" y="5080949"/>
              <a:chExt cx="4077372" cy="1146789"/>
            </a:xfrm>
          </p:grpSpPr>
          <p:sp>
            <p:nvSpPr>
              <p:cNvPr id="1089" name="Google Shape;1089;p34"/>
              <p:cNvSpPr/>
              <p:nvPr/>
            </p:nvSpPr>
            <p:spPr>
              <a:xfrm>
                <a:off x="8839696" y="5080958"/>
                <a:ext cx="954404" cy="476885"/>
              </a:xfrm>
              <a:custGeom>
                <a:rect b="b" l="l" r="r" t="t"/>
                <a:pathLst>
                  <a:path extrusionOk="0" h="476885" w="954404">
                    <a:moveTo>
                      <a:pt x="438010" y="112610"/>
                    </a:moveTo>
                    <a:lnTo>
                      <a:pt x="415213" y="78879"/>
                    </a:lnTo>
                    <a:lnTo>
                      <a:pt x="385152" y="48196"/>
                    </a:lnTo>
                    <a:lnTo>
                      <a:pt x="346875" y="23126"/>
                    </a:lnTo>
                    <a:lnTo>
                      <a:pt x="299415" y="6210"/>
                    </a:lnTo>
                    <a:lnTo>
                      <a:pt x="241808" y="0"/>
                    </a:lnTo>
                    <a:lnTo>
                      <a:pt x="192735" y="4432"/>
                    </a:lnTo>
                    <a:lnTo>
                      <a:pt x="147180" y="17322"/>
                    </a:lnTo>
                    <a:lnTo>
                      <a:pt x="106095" y="38074"/>
                    </a:lnTo>
                    <a:lnTo>
                      <a:pt x="70383" y="66065"/>
                    </a:lnTo>
                    <a:lnTo>
                      <a:pt x="40982" y="100685"/>
                    </a:lnTo>
                    <a:lnTo>
                      <a:pt x="18834" y="141351"/>
                    </a:lnTo>
                    <a:lnTo>
                      <a:pt x="4864" y="187439"/>
                    </a:lnTo>
                    <a:lnTo>
                      <a:pt x="0" y="238340"/>
                    </a:lnTo>
                    <a:lnTo>
                      <a:pt x="4864" y="289255"/>
                    </a:lnTo>
                    <a:lnTo>
                      <a:pt x="18834" y="335343"/>
                    </a:lnTo>
                    <a:lnTo>
                      <a:pt x="40982" y="375996"/>
                    </a:lnTo>
                    <a:lnTo>
                      <a:pt x="70383" y="410629"/>
                    </a:lnTo>
                    <a:lnTo>
                      <a:pt x="106095" y="438619"/>
                    </a:lnTo>
                    <a:lnTo>
                      <a:pt x="147180" y="459371"/>
                    </a:lnTo>
                    <a:lnTo>
                      <a:pt x="192735" y="472262"/>
                    </a:lnTo>
                    <a:lnTo>
                      <a:pt x="241808" y="476694"/>
                    </a:lnTo>
                    <a:lnTo>
                      <a:pt x="299351" y="470420"/>
                    </a:lnTo>
                    <a:lnTo>
                      <a:pt x="346684" y="453326"/>
                    </a:lnTo>
                    <a:lnTo>
                      <a:pt x="384860" y="428053"/>
                    </a:lnTo>
                    <a:lnTo>
                      <a:pt x="414947" y="397192"/>
                    </a:lnTo>
                    <a:lnTo>
                      <a:pt x="438010" y="363385"/>
                    </a:lnTo>
                    <a:lnTo>
                      <a:pt x="353720" y="322630"/>
                    </a:lnTo>
                    <a:lnTo>
                      <a:pt x="335254" y="349135"/>
                    </a:lnTo>
                    <a:lnTo>
                      <a:pt x="309676" y="370382"/>
                    </a:lnTo>
                    <a:lnTo>
                      <a:pt x="278130" y="384517"/>
                    </a:lnTo>
                    <a:lnTo>
                      <a:pt x="241808" y="389636"/>
                    </a:lnTo>
                    <a:lnTo>
                      <a:pt x="196367" y="382257"/>
                    </a:lnTo>
                    <a:lnTo>
                      <a:pt x="157568" y="361454"/>
                    </a:lnTo>
                    <a:lnTo>
                      <a:pt x="127393" y="329209"/>
                    </a:lnTo>
                    <a:lnTo>
                      <a:pt x="107823" y="287502"/>
                    </a:lnTo>
                    <a:lnTo>
                      <a:pt x="100863" y="238340"/>
                    </a:lnTo>
                    <a:lnTo>
                      <a:pt x="107823" y="189191"/>
                    </a:lnTo>
                    <a:lnTo>
                      <a:pt x="127393" y="147485"/>
                    </a:lnTo>
                    <a:lnTo>
                      <a:pt x="157568" y="115239"/>
                    </a:lnTo>
                    <a:lnTo>
                      <a:pt x="196367" y="94424"/>
                    </a:lnTo>
                    <a:lnTo>
                      <a:pt x="241808" y="87058"/>
                    </a:lnTo>
                    <a:lnTo>
                      <a:pt x="278130" y="92278"/>
                    </a:lnTo>
                    <a:lnTo>
                      <a:pt x="309676" y="106565"/>
                    </a:lnTo>
                    <a:lnTo>
                      <a:pt x="335254" y="127850"/>
                    </a:lnTo>
                    <a:lnTo>
                      <a:pt x="353720" y="154063"/>
                    </a:lnTo>
                    <a:lnTo>
                      <a:pt x="438010" y="112610"/>
                    </a:lnTo>
                    <a:close/>
                  </a:path>
                  <a:path extrusionOk="0" h="476885" w="954404">
                    <a:moveTo>
                      <a:pt x="954074" y="238340"/>
                    </a:moveTo>
                    <a:lnTo>
                      <a:pt x="949439" y="188239"/>
                    </a:lnTo>
                    <a:lnTo>
                      <a:pt x="936028" y="142519"/>
                    </a:lnTo>
                    <a:lnTo>
                      <a:pt x="914577" y="101904"/>
                    </a:lnTo>
                    <a:lnTo>
                      <a:pt x="902309" y="87045"/>
                    </a:lnTo>
                    <a:lnTo>
                      <a:pt x="885850" y="67106"/>
                    </a:lnTo>
                    <a:lnTo>
                      <a:pt x="853211" y="40919"/>
                    </a:lnTo>
                    <a:lnTo>
                      <a:pt x="853211" y="238340"/>
                    </a:lnTo>
                    <a:lnTo>
                      <a:pt x="846772" y="286981"/>
                    </a:lnTo>
                    <a:lnTo>
                      <a:pt x="828319" y="328612"/>
                    </a:lnTo>
                    <a:lnTo>
                      <a:pt x="799033" y="361061"/>
                    </a:lnTo>
                    <a:lnTo>
                      <a:pt x="760171" y="382130"/>
                    </a:lnTo>
                    <a:lnTo>
                      <a:pt x="712952" y="389648"/>
                    </a:lnTo>
                    <a:lnTo>
                      <a:pt x="665810" y="382130"/>
                    </a:lnTo>
                    <a:lnTo>
                      <a:pt x="627126" y="361061"/>
                    </a:lnTo>
                    <a:lnTo>
                      <a:pt x="598055" y="328612"/>
                    </a:lnTo>
                    <a:lnTo>
                      <a:pt x="579755" y="286981"/>
                    </a:lnTo>
                    <a:lnTo>
                      <a:pt x="573405" y="238340"/>
                    </a:lnTo>
                    <a:lnTo>
                      <a:pt x="579755" y="189445"/>
                    </a:lnTo>
                    <a:lnTo>
                      <a:pt x="598055" y="147777"/>
                    </a:lnTo>
                    <a:lnTo>
                      <a:pt x="627126" y="115430"/>
                    </a:lnTo>
                    <a:lnTo>
                      <a:pt x="665810" y="94488"/>
                    </a:lnTo>
                    <a:lnTo>
                      <a:pt x="712952" y="87045"/>
                    </a:lnTo>
                    <a:lnTo>
                      <a:pt x="760171" y="94488"/>
                    </a:lnTo>
                    <a:lnTo>
                      <a:pt x="799033" y="115430"/>
                    </a:lnTo>
                    <a:lnTo>
                      <a:pt x="828319" y="147777"/>
                    </a:lnTo>
                    <a:lnTo>
                      <a:pt x="846772" y="189445"/>
                    </a:lnTo>
                    <a:lnTo>
                      <a:pt x="853211" y="238340"/>
                    </a:lnTo>
                    <a:lnTo>
                      <a:pt x="853211" y="40919"/>
                    </a:lnTo>
                    <a:lnTo>
                      <a:pt x="850582" y="38798"/>
                    </a:lnTo>
                    <a:lnTo>
                      <a:pt x="809510" y="17716"/>
                    </a:lnTo>
                    <a:lnTo>
                      <a:pt x="763384" y="4546"/>
                    </a:lnTo>
                    <a:lnTo>
                      <a:pt x="712952" y="0"/>
                    </a:lnTo>
                    <a:lnTo>
                      <a:pt x="662762" y="4546"/>
                    </a:lnTo>
                    <a:lnTo>
                      <a:pt x="616813" y="17716"/>
                    </a:lnTo>
                    <a:lnTo>
                      <a:pt x="575868" y="38798"/>
                    </a:lnTo>
                    <a:lnTo>
                      <a:pt x="540677" y="67106"/>
                    </a:lnTo>
                    <a:lnTo>
                      <a:pt x="511987" y="101904"/>
                    </a:lnTo>
                    <a:lnTo>
                      <a:pt x="490575" y="142519"/>
                    </a:lnTo>
                    <a:lnTo>
                      <a:pt x="477177" y="188239"/>
                    </a:lnTo>
                    <a:lnTo>
                      <a:pt x="472541" y="238340"/>
                    </a:lnTo>
                    <a:lnTo>
                      <a:pt x="477177" y="288455"/>
                    </a:lnTo>
                    <a:lnTo>
                      <a:pt x="490575" y="334162"/>
                    </a:lnTo>
                    <a:lnTo>
                      <a:pt x="511987" y="374777"/>
                    </a:lnTo>
                    <a:lnTo>
                      <a:pt x="540677" y="409587"/>
                    </a:lnTo>
                    <a:lnTo>
                      <a:pt x="575868" y="437896"/>
                    </a:lnTo>
                    <a:lnTo>
                      <a:pt x="616813" y="458978"/>
                    </a:lnTo>
                    <a:lnTo>
                      <a:pt x="662762" y="472147"/>
                    </a:lnTo>
                    <a:lnTo>
                      <a:pt x="712952" y="476694"/>
                    </a:lnTo>
                    <a:lnTo>
                      <a:pt x="763384" y="472147"/>
                    </a:lnTo>
                    <a:lnTo>
                      <a:pt x="809510" y="458978"/>
                    </a:lnTo>
                    <a:lnTo>
                      <a:pt x="850582" y="437896"/>
                    </a:lnTo>
                    <a:lnTo>
                      <a:pt x="885850" y="409587"/>
                    </a:lnTo>
                    <a:lnTo>
                      <a:pt x="914577" y="374777"/>
                    </a:lnTo>
                    <a:lnTo>
                      <a:pt x="936028" y="334162"/>
                    </a:lnTo>
                    <a:lnTo>
                      <a:pt x="949439" y="288455"/>
                    </a:lnTo>
                    <a:lnTo>
                      <a:pt x="954074" y="2383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090" name="Google Shape;1090;p34"/>
              <p:cNvSpPr/>
              <p:nvPr/>
            </p:nvSpPr>
            <p:spPr>
              <a:xfrm>
                <a:off x="9858015" y="5088557"/>
                <a:ext cx="412750" cy="461010"/>
              </a:xfrm>
              <a:custGeom>
                <a:rect b="b" l="l" r="r" t="t"/>
                <a:pathLst>
                  <a:path extrusionOk="0" h="461010" w="412750">
                    <a:moveTo>
                      <a:pt x="412448" y="0"/>
                    </a:moveTo>
                    <a:lnTo>
                      <a:pt x="314346" y="0"/>
                    </a:lnTo>
                    <a:lnTo>
                      <a:pt x="314346" y="298441"/>
                    </a:lnTo>
                    <a:lnTo>
                      <a:pt x="100866" y="0"/>
                    </a:ln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151293"/>
                    </a:lnTo>
                    <a:lnTo>
                      <a:pt x="317791" y="460802"/>
                    </a:lnTo>
                    <a:lnTo>
                      <a:pt x="412448" y="460802"/>
                    </a:lnTo>
                    <a:lnTo>
                      <a:pt x="4124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091" name="Google Shape;1091;p34"/>
              <p:cNvSpPr/>
              <p:nvPr/>
            </p:nvSpPr>
            <p:spPr>
              <a:xfrm>
                <a:off x="10333596" y="5081645"/>
                <a:ext cx="380365" cy="476250"/>
              </a:xfrm>
              <a:custGeom>
                <a:rect b="b" l="l" r="r" t="t"/>
                <a:pathLst>
                  <a:path extrusionOk="0" h="476250" w="380365">
                    <a:moveTo>
                      <a:pt x="189983" y="0"/>
                    </a:moveTo>
                    <a:lnTo>
                      <a:pt x="130153" y="7079"/>
                    </a:lnTo>
                    <a:lnTo>
                      <a:pt x="81599" y="26794"/>
                    </a:lnTo>
                    <a:lnTo>
                      <a:pt x="45480" y="56854"/>
                    </a:lnTo>
                    <a:lnTo>
                      <a:pt x="22958" y="94974"/>
                    </a:lnTo>
                    <a:lnTo>
                      <a:pt x="15193" y="138864"/>
                    </a:lnTo>
                    <a:lnTo>
                      <a:pt x="25854" y="191392"/>
                    </a:lnTo>
                    <a:lnTo>
                      <a:pt x="54058" y="227968"/>
                    </a:lnTo>
                    <a:lnTo>
                      <a:pt x="94133" y="252373"/>
                    </a:lnTo>
                    <a:lnTo>
                      <a:pt x="140410" y="268387"/>
                    </a:lnTo>
                    <a:lnTo>
                      <a:pt x="187219" y="279792"/>
                    </a:lnTo>
                    <a:lnTo>
                      <a:pt x="224232" y="289359"/>
                    </a:lnTo>
                    <a:lnTo>
                      <a:pt x="253798" y="300869"/>
                    </a:lnTo>
                    <a:lnTo>
                      <a:pt x="273391" y="316523"/>
                    </a:lnTo>
                    <a:lnTo>
                      <a:pt x="280483" y="338523"/>
                    </a:lnTo>
                    <a:lnTo>
                      <a:pt x="275540" y="357693"/>
                    </a:lnTo>
                    <a:lnTo>
                      <a:pt x="260622" y="374272"/>
                    </a:lnTo>
                    <a:lnTo>
                      <a:pt x="235602" y="385929"/>
                    </a:lnTo>
                    <a:lnTo>
                      <a:pt x="200349" y="390333"/>
                    </a:lnTo>
                    <a:lnTo>
                      <a:pt x="155216" y="385379"/>
                    </a:lnTo>
                    <a:lnTo>
                      <a:pt x="115458" y="371940"/>
                    </a:lnTo>
                    <a:lnTo>
                      <a:pt x="81529" y="352154"/>
                    </a:lnTo>
                    <a:lnTo>
                      <a:pt x="53883" y="328157"/>
                    </a:lnTo>
                    <a:lnTo>
                      <a:pt x="0" y="402773"/>
                    </a:lnTo>
                    <a:lnTo>
                      <a:pt x="36470" y="432574"/>
                    </a:lnTo>
                    <a:lnTo>
                      <a:pt x="80909" y="455708"/>
                    </a:lnTo>
                    <a:lnTo>
                      <a:pt x="133769" y="470683"/>
                    </a:lnTo>
                    <a:lnTo>
                      <a:pt x="195501" y="476006"/>
                    </a:lnTo>
                    <a:lnTo>
                      <a:pt x="252347" y="470907"/>
                    </a:lnTo>
                    <a:lnTo>
                      <a:pt x="298598" y="456404"/>
                    </a:lnTo>
                    <a:lnTo>
                      <a:pt x="334370" y="433687"/>
                    </a:lnTo>
                    <a:lnTo>
                      <a:pt x="359779" y="403946"/>
                    </a:lnTo>
                    <a:lnTo>
                      <a:pt x="374939" y="368373"/>
                    </a:lnTo>
                    <a:lnTo>
                      <a:pt x="379967" y="328157"/>
                    </a:lnTo>
                    <a:lnTo>
                      <a:pt x="372451" y="283312"/>
                    </a:lnTo>
                    <a:lnTo>
                      <a:pt x="352077" y="249655"/>
                    </a:lnTo>
                    <a:lnTo>
                      <a:pt x="322107" y="225133"/>
                    </a:lnTo>
                    <a:lnTo>
                      <a:pt x="285805" y="207691"/>
                    </a:lnTo>
                    <a:lnTo>
                      <a:pt x="246432" y="195277"/>
                    </a:lnTo>
                    <a:lnTo>
                      <a:pt x="207250" y="185837"/>
                    </a:lnTo>
                    <a:lnTo>
                      <a:pt x="170453" y="176654"/>
                    </a:lnTo>
                    <a:lnTo>
                      <a:pt x="141362" y="166238"/>
                    </a:lnTo>
                    <a:lnTo>
                      <a:pt x="122244" y="152323"/>
                    </a:lnTo>
                    <a:lnTo>
                      <a:pt x="115368" y="132645"/>
                    </a:lnTo>
                    <a:lnTo>
                      <a:pt x="119728" y="113646"/>
                    </a:lnTo>
                    <a:lnTo>
                      <a:pt x="132638" y="98791"/>
                    </a:lnTo>
                    <a:lnTo>
                      <a:pt x="153839" y="89117"/>
                    </a:lnTo>
                    <a:lnTo>
                      <a:pt x="183072" y="85662"/>
                    </a:lnTo>
                    <a:lnTo>
                      <a:pt x="217390" y="88685"/>
                    </a:lnTo>
                    <a:lnTo>
                      <a:pt x="251900" y="97927"/>
                    </a:lnTo>
                    <a:lnTo>
                      <a:pt x="284985" y="113646"/>
                    </a:lnTo>
                    <a:lnTo>
                      <a:pt x="315027" y="136100"/>
                    </a:lnTo>
                    <a:lnTo>
                      <a:pt x="369601" y="64249"/>
                    </a:lnTo>
                    <a:lnTo>
                      <a:pt x="332601" y="36430"/>
                    </a:lnTo>
                    <a:lnTo>
                      <a:pt x="290158" y="16320"/>
                    </a:lnTo>
                    <a:lnTo>
                      <a:pt x="242533" y="4112"/>
                    </a:lnTo>
                    <a:lnTo>
                      <a:pt x="1899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092" name="Google Shape;1092;p34"/>
              <p:cNvSpPr/>
              <p:nvPr/>
            </p:nvSpPr>
            <p:spPr>
              <a:xfrm>
                <a:off x="10749546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093" name="Google Shape;1093;p34"/>
              <p:cNvSpPr/>
              <p:nvPr/>
            </p:nvSpPr>
            <p:spPr>
              <a:xfrm>
                <a:off x="11169994" y="5088557"/>
                <a:ext cx="373379" cy="461010"/>
              </a:xfrm>
              <a:custGeom>
                <a:rect b="b" l="l" r="r" t="t"/>
                <a:pathLst>
                  <a:path extrusionOk="0" h="461010" w="373379">
                    <a:moveTo>
                      <a:pt x="215543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295687"/>
                    </a:lnTo>
                    <a:lnTo>
                      <a:pt x="275557" y="295687"/>
                    </a:lnTo>
                    <a:lnTo>
                      <a:pt x="269436" y="285321"/>
                    </a:lnTo>
                    <a:lnTo>
                      <a:pt x="306179" y="270455"/>
                    </a:lnTo>
                    <a:lnTo>
                      <a:pt x="338521" y="243092"/>
                    </a:lnTo>
                    <a:lnTo>
                      <a:pt x="356556" y="211396"/>
                    </a:lnTo>
                    <a:lnTo>
                      <a:pt x="98101" y="211396"/>
                    </a:lnTo>
                    <a:lnTo>
                      <a:pt x="98101" y="84280"/>
                    </a:lnTo>
                    <a:lnTo>
                      <a:pt x="355678" y="84280"/>
                    </a:lnTo>
                    <a:lnTo>
                      <a:pt x="343483" y="59241"/>
                    </a:lnTo>
                    <a:lnTo>
                      <a:pt x="311502" y="27611"/>
                    </a:lnTo>
                    <a:lnTo>
                      <a:pt x="268513" y="7223"/>
                    </a:lnTo>
                    <a:lnTo>
                      <a:pt x="215543" y="0"/>
                    </a:lnTo>
                    <a:close/>
                  </a:path>
                  <a:path extrusionOk="0" h="461010" w="373379">
                    <a:moveTo>
                      <a:pt x="275557" y="295687"/>
                    </a:moveTo>
                    <a:lnTo>
                      <a:pt x="169952" y="295687"/>
                    </a:lnTo>
                    <a:lnTo>
                      <a:pt x="260452" y="460802"/>
                    </a:lnTo>
                    <a:lnTo>
                      <a:pt x="373056" y="460802"/>
                    </a:lnTo>
                    <a:lnTo>
                      <a:pt x="275557" y="295687"/>
                    </a:lnTo>
                    <a:close/>
                  </a:path>
                  <a:path extrusionOk="0" h="461010" w="373379">
                    <a:moveTo>
                      <a:pt x="355678" y="84280"/>
                    </a:moveTo>
                    <a:lnTo>
                      <a:pt x="201040" y="84280"/>
                    </a:lnTo>
                    <a:lnTo>
                      <a:pt x="228445" y="88770"/>
                    </a:lnTo>
                    <a:lnTo>
                      <a:pt x="250348" y="101550"/>
                    </a:lnTo>
                    <a:lnTo>
                      <a:pt x="264869" y="121585"/>
                    </a:lnTo>
                    <a:lnTo>
                      <a:pt x="270127" y="147838"/>
                    </a:lnTo>
                    <a:lnTo>
                      <a:pt x="264869" y="174091"/>
                    </a:lnTo>
                    <a:lnTo>
                      <a:pt x="250348" y="194126"/>
                    </a:lnTo>
                    <a:lnTo>
                      <a:pt x="228445" y="206906"/>
                    </a:lnTo>
                    <a:lnTo>
                      <a:pt x="201040" y="211396"/>
                    </a:lnTo>
                    <a:lnTo>
                      <a:pt x="356556" y="211396"/>
                    </a:lnTo>
                    <a:lnTo>
                      <a:pt x="361536" y="202645"/>
                    </a:lnTo>
                    <a:lnTo>
                      <a:pt x="370302" y="148529"/>
                    </a:lnTo>
                    <a:lnTo>
                      <a:pt x="363426" y="100188"/>
                    </a:lnTo>
                    <a:lnTo>
                      <a:pt x="355678" y="842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094" name="Google Shape;1094;p34"/>
              <p:cNvSpPr/>
              <p:nvPr/>
            </p:nvSpPr>
            <p:spPr>
              <a:xfrm>
                <a:off x="11602463" y="5088552"/>
                <a:ext cx="412115" cy="469264"/>
              </a:xfrm>
              <a:custGeom>
                <a:rect b="b" l="l" r="r" t="t"/>
                <a:pathLst>
                  <a:path extrusionOk="0" h="469264" w="412115">
                    <a:moveTo>
                      <a:pt x="411746" y="0"/>
                    </a:moveTo>
                    <a:lnTo>
                      <a:pt x="312262" y="0"/>
                    </a:lnTo>
                    <a:lnTo>
                      <a:pt x="312262" y="273583"/>
                    </a:lnTo>
                    <a:lnTo>
                      <a:pt x="305656" y="317634"/>
                    </a:lnTo>
                    <a:lnTo>
                      <a:pt x="285838" y="351905"/>
                    </a:lnTo>
                    <a:lnTo>
                      <a:pt x="252808" y="374129"/>
                    </a:lnTo>
                    <a:lnTo>
                      <a:pt x="206569" y="382040"/>
                    </a:lnTo>
                    <a:lnTo>
                      <a:pt x="159525" y="374129"/>
                    </a:lnTo>
                    <a:lnTo>
                      <a:pt x="126082" y="351905"/>
                    </a:lnTo>
                    <a:lnTo>
                      <a:pt x="106111" y="317634"/>
                    </a:lnTo>
                    <a:lnTo>
                      <a:pt x="99483" y="273583"/>
                    </a:lnTo>
                    <a:lnTo>
                      <a:pt x="99483" y="0"/>
                    </a:lnTo>
                    <a:lnTo>
                      <a:pt x="0" y="0"/>
                    </a:lnTo>
                    <a:lnTo>
                      <a:pt x="0" y="277038"/>
                    </a:lnTo>
                    <a:lnTo>
                      <a:pt x="4046" y="323350"/>
                    </a:lnTo>
                    <a:lnTo>
                      <a:pt x="16298" y="364660"/>
                    </a:lnTo>
                    <a:lnTo>
                      <a:pt x="36925" y="400193"/>
                    </a:lnTo>
                    <a:lnTo>
                      <a:pt x="66097" y="429177"/>
                    </a:lnTo>
                    <a:lnTo>
                      <a:pt x="103982" y="450838"/>
                    </a:lnTo>
                    <a:lnTo>
                      <a:pt x="150749" y="464402"/>
                    </a:lnTo>
                    <a:lnTo>
                      <a:pt x="206569" y="469095"/>
                    </a:lnTo>
                    <a:lnTo>
                      <a:pt x="261873" y="464436"/>
                    </a:lnTo>
                    <a:lnTo>
                      <a:pt x="308271" y="450943"/>
                    </a:lnTo>
                    <a:lnTo>
                      <a:pt x="345909" y="429340"/>
                    </a:lnTo>
                    <a:lnTo>
                      <a:pt x="374930" y="400354"/>
                    </a:lnTo>
                    <a:lnTo>
                      <a:pt x="395480" y="364710"/>
                    </a:lnTo>
                    <a:lnTo>
                      <a:pt x="407704" y="323132"/>
                    </a:lnTo>
                    <a:lnTo>
                      <a:pt x="411746" y="276347"/>
                    </a:lnTo>
                    <a:lnTo>
                      <a:pt x="4117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095" name="Google Shape;1095;p34"/>
              <p:cNvSpPr/>
              <p:nvPr/>
            </p:nvSpPr>
            <p:spPr>
              <a:xfrm>
                <a:off x="12075006" y="5080949"/>
                <a:ext cx="438150" cy="476885"/>
              </a:xfrm>
              <a:custGeom>
                <a:rect b="b" l="l" r="r" t="t"/>
                <a:pathLst>
                  <a:path extrusionOk="0" h="476885" w="438150">
                    <a:moveTo>
                      <a:pt x="241793" y="0"/>
                    </a:moveTo>
                    <a:lnTo>
                      <a:pt x="192728" y="4432"/>
                    </a:lnTo>
                    <a:lnTo>
                      <a:pt x="147183" y="17325"/>
                    </a:lnTo>
                    <a:lnTo>
                      <a:pt x="106090" y="38071"/>
                    </a:lnTo>
                    <a:lnTo>
                      <a:pt x="70381" y="66063"/>
                    </a:lnTo>
                    <a:lnTo>
                      <a:pt x="40986" y="100694"/>
                    </a:lnTo>
                    <a:lnTo>
                      <a:pt x="18836" y="141356"/>
                    </a:lnTo>
                    <a:lnTo>
                      <a:pt x="4864" y="187444"/>
                    </a:lnTo>
                    <a:lnTo>
                      <a:pt x="0" y="238348"/>
                    </a:lnTo>
                    <a:lnTo>
                      <a:pt x="4864" y="289253"/>
                    </a:lnTo>
                    <a:lnTo>
                      <a:pt x="18836" y="335340"/>
                    </a:lnTo>
                    <a:lnTo>
                      <a:pt x="40986" y="376003"/>
                    </a:lnTo>
                    <a:lnTo>
                      <a:pt x="70381" y="410634"/>
                    </a:lnTo>
                    <a:lnTo>
                      <a:pt x="106090" y="438626"/>
                    </a:lnTo>
                    <a:lnTo>
                      <a:pt x="147183" y="459372"/>
                    </a:lnTo>
                    <a:lnTo>
                      <a:pt x="192728" y="472264"/>
                    </a:lnTo>
                    <a:lnTo>
                      <a:pt x="241793" y="476697"/>
                    </a:lnTo>
                    <a:lnTo>
                      <a:pt x="299340" y="470419"/>
                    </a:lnTo>
                    <a:lnTo>
                      <a:pt x="346672" y="453330"/>
                    </a:lnTo>
                    <a:lnTo>
                      <a:pt x="384851" y="428050"/>
                    </a:lnTo>
                    <a:lnTo>
                      <a:pt x="414939" y="397197"/>
                    </a:lnTo>
                    <a:lnTo>
                      <a:pt x="437997" y="363392"/>
                    </a:lnTo>
                    <a:lnTo>
                      <a:pt x="353716" y="322639"/>
                    </a:lnTo>
                    <a:lnTo>
                      <a:pt x="335260" y="349134"/>
                    </a:lnTo>
                    <a:lnTo>
                      <a:pt x="309676" y="370386"/>
                    </a:lnTo>
                    <a:lnTo>
                      <a:pt x="278132" y="384515"/>
                    </a:lnTo>
                    <a:lnTo>
                      <a:pt x="241793" y="389642"/>
                    </a:lnTo>
                    <a:lnTo>
                      <a:pt x="196365" y="382264"/>
                    </a:lnTo>
                    <a:lnTo>
                      <a:pt x="157569" y="361455"/>
                    </a:lnTo>
                    <a:lnTo>
                      <a:pt x="127394" y="329207"/>
                    </a:lnTo>
                    <a:lnTo>
                      <a:pt x="107829" y="287508"/>
                    </a:lnTo>
                    <a:lnTo>
                      <a:pt x="100866" y="238348"/>
                    </a:lnTo>
                    <a:lnTo>
                      <a:pt x="107829" y="189189"/>
                    </a:lnTo>
                    <a:lnTo>
                      <a:pt x="127394" y="147490"/>
                    </a:lnTo>
                    <a:lnTo>
                      <a:pt x="157569" y="115241"/>
                    </a:lnTo>
                    <a:lnTo>
                      <a:pt x="196365" y="94433"/>
                    </a:lnTo>
                    <a:lnTo>
                      <a:pt x="241793" y="87054"/>
                    </a:lnTo>
                    <a:lnTo>
                      <a:pt x="278132" y="92279"/>
                    </a:lnTo>
                    <a:lnTo>
                      <a:pt x="309676" y="106571"/>
                    </a:lnTo>
                    <a:lnTo>
                      <a:pt x="335260" y="127858"/>
                    </a:lnTo>
                    <a:lnTo>
                      <a:pt x="353716" y="154068"/>
                    </a:lnTo>
                    <a:lnTo>
                      <a:pt x="437997" y="112614"/>
                    </a:lnTo>
                    <a:lnTo>
                      <a:pt x="415208" y="78884"/>
                    </a:lnTo>
                    <a:lnTo>
                      <a:pt x="385154" y="48203"/>
                    </a:lnTo>
                    <a:lnTo>
                      <a:pt x="346874" y="23126"/>
                    </a:lnTo>
                    <a:lnTo>
                      <a:pt x="299407" y="6207"/>
                    </a:lnTo>
                    <a:lnTo>
                      <a:pt x="2417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096" name="Google Shape;1096;p34"/>
              <p:cNvSpPr/>
              <p:nvPr/>
            </p:nvSpPr>
            <p:spPr>
              <a:xfrm>
                <a:off x="12549403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08" y="86360"/>
                    </a:lnTo>
                    <a:lnTo>
                      <a:pt x="134708" y="461010"/>
                    </a:lnTo>
                    <a:lnTo>
                      <a:pt x="233502" y="461010"/>
                    </a:lnTo>
                    <a:lnTo>
                      <a:pt x="233502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097" name="Google Shape;1097;p34"/>
              <p:cNvSpPr/>
              <p:nvPr/>
            </p:nvSpPr>
            <p:spPr>
              <a:xfrm>
                <a:off x="8861803" y="5757813"/>
                <a:ext cx="426720" cy="461010"/>
              </a:xfrm>
              <a:custGeom>
                <a:rect b="b" l="l" r="r" t="t"/>
                <a:pathLst>
                  <a:path extrusionOk="0" h="461010" w="426720">
                    <a:moveTo>
                      <a:pt x="1817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181701" y="460802"/>
                    </a:lnTo>
                    <a:lnTo>
                      <a:pt x="233663" y="456613"/>
                    </a:lnTo>
                    <a:lnTo>
                      <a:pt x="280825" y="444384"/>
                    </a:lnTo>
                    <a:lnTo>
                      <a:pt x="322530" y="424626"/>
                    </a:lnTo>
                    <a:lnTo>
                      <a:pt x="358123" y="397849"/>
                    </a:lnTo>
                    <a:lnTo>
                      <a:pt x="378387" y="374449"/>
                    </a:lnTo>
                    <a:lnTo>
                      <a:pt x="98101" y="374449"/>
                    </a:lnTo>
                    <a:lnTo>
                      <a:pt x="98101" y="86363"/>
                    </a:lnTo>
                    <a:lnTo>
                      <a:pt x="378017" y="86363"/>
                    </a:lnTo>
                    <a:lnTo>
                      <a:pt x="358123" y="63303"/>
                    </a:lnTo>
                    <a:lnTo>
                      <a:pt x="322530" y="36397"/>
                    </a:lnTo>
                    <a:lnTo>
                      <a:pt x="280825" y="16527"/>
                    </a:lnTo>
                    <a:lnTo>
                      <a:pt x="233663" y="4219"/>
                    </a:lnTo>
                    <a:lnTo>
                      <a:pt x="181701" y="0"/>
                    </a:lnTo>
                    <a:close/>
                  </a:path>
                  <a:path extrusionOk="0" h="461010" w="426720">
                    <a:moveTo>
                      <a:pt x="378017" y="86363"/>
                    </a:moveTo>
                    <a:lnTo>
                      <a:pt x="181701" y="86363"/>
                    </a:lnTo>
                    <a:lnTo>
                      <a:pt x="233061" y="93554"/>
                    </a:lnTo>
                    <a:lnTo>
                      <a:pt x="273411" y="113710"/>
                    </a:lnTo>
                    <a:lnTo>
                      <a:pt x="302519" y="144709"/>
                    </a:lnTo>
                    <a:lnTo>
                      <a:pt x="320154" y="184428"/>
                    </a:lnTo>
                    <a:lnTo>
                      <a:pt x="326084" y="230746"/>
                    </a:lnTo>
                    <a:lnTo>
                      <a:pt x="319822" y="275671"/>
                    </a:lnTo>
                    <a:lnTo>
                      <a:pt x="301524" y="315056"/>
                    </a:lnTo>
                    <a:lnTo>
                      <a:pt x="271918" y="346350"/>
                    </a:lnTo>
                    <a:lnTo>
                      <a:pt x="231734" y="366999"/>
                    </a:lnTo>
                    <a:lnTo>
                      <a:pt x="181701" y="374449"/>
                    </a:lnTo>
                    <a:lnTo>
                      <a:pt x="378387" y="374449"/>
                    </a:lnTo>
                    <a:lnTo>
                      <a:pt x="386949" y="364562"/>
                    </a:lnTo>
                    <a:lnTo>
                      <a:pt x="408350" y="325276"/>
                    </a:lnTo>
                    <a:lnTo>
                      <a:pt x="421672" y="280501"/>
                    </a:lnTo>
                    <a:lnTo>
                      <a:pt x="426259" y="230746"/>
                    </a:lnTo>
                    <a:lnTo>
                      <a:pt x="421672" y="180965"/>
                    </a:lnTo>
                    <a:lnTo>
                      <a:pt x="408350" y="136113"/>
                    </a:lnTo>
                    <a:lnTo>
                      <a:pt x="386949" y="96717"/>
                    </a:lnTo>
                    <a:lnTo>
                      <a:pt x="378017" y="863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098" name="Google Shape;1098;p34"/>
              <p:cNvSpPr/>
              <p:nvPr/>
            </p:nvSpPr>
            <p:spPr>
              <a:xfrm>
                <a:off x="9359212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099" name="Google Shape;1099;p34"/>
              <p:cNvSpPr/>
              <p:nvPr/>
            </p:nvSpPr>
            <p:spPr>
              <a:xfrm>
                <a:off x="9527975" y="5750218"/>
                <a:ext cx="441959" cy="477520"/>
              </a:xfrm>
              <a:custGeom>
                <a:rect b="b" l="l" r="r" t="t"/>
                <a:pathLst>
                  <a:path extrusionOk="0" h="477520" w="441959">
                    <a:moveTo>
                      <a:pt x="245259" y="0"/>
                    </a:moveTo>
                    <a:lnTo>
                      <a:pt x="196042" y="4262"/>
                    </a:lnTo>
                    <a:lnTo>
                      <a:pt x="150103" y="16742"/>
                    </a:lnTo>
                    <a:lnTo>
                      <a:pt x="108455" y="36978"/>
                    </a:lnTo>
                    <a:lnTo>
                      <a:pt x="72110" y="64508"/>
                    </a:lnTo>
                    <a:lnTo>
                      <a:pt x="42080" y="98872"/>
                    </a:lnTo>
                    <a:lnTo>
                      <a:pt x="19377" y="139607"/>
                    </a:lnTo>
                    <a:lnTo>
                      <a:pt x="5012" y="186253"/>
                    </a:lnTo>
                    <a:lnTo>
                      <a:pt x="0" y="238348"/>
                    </a:lnTo>
                    <a:lnTo>
                      <a:pt x="5012" y="290272"/>
                    </a:lnTo>
                    <a:lnTo>
                      <a:pt x="19377" y="336901"/>
                    </a:lnTo>
                    <a:lnTo>
                      <a:pt x="42080" y="377735"/>
                    </a:lnTo>
                    <a:lnTo>
                      <a:pt x="72110" y="412271"/>
                    </a:lnTo>
                    <a:lnTo>
                      <a:pt x="108455" y="440006"/>
                    </a:lnTo>
                    <a:lnTo>
                      <a:pt x="150103" y="460439"/>
                    </a:lnTo>
                    <a:lnTo>
                      <a:pt x="196042" y="473067"/>
                    </a:lnTo>
                    <a:lnTo>
                      <a:pt x="245259" y="477388"/>
                    </a:lnTo>
                    <a:lnTo>
                      <a:pt x="304579" y="471170"/>
                    </a:lnTo>
                    <a:lnTo>
                      <a:pt x="357096" y="453552"/>
                    </a:lnTo>
                    <a:lnTo>
                      <a:pt x="402745" y="426089"/>
                    </a:lnTo>
                    <a:lnTo>
                      <a:pt x="441462" y="390333"/>
                    </a:lnTo>
                    <a:lnTo>
                      <a:pt x="441462" y="214171"/>
                    </a:lnTo>
                    <a:lnTo>
                      <a:pt x="221773" y="214171"/>
                    </a:lnTo>
                    <a:lnTo>
                      <a:pt x="221773" y="298451"/>
                    </a:lnTo>
                    <a:lnTo>
                      <a:pt x="344743" y="298451"/>
                    </a:lnTo>
                    <a:lnTo>
                      <a:pt x="344743" y="354408"/>
                    </a:lnTo>
                    <a:lnTo>
                      <a:pt x="326675" y="367493"/>
                    </a:lnTo>
                    <a:lnTo>
                      <a:pt x="303294" y="378763"/>
                    </a:lnTo>
                    <a:lnTo>
                      <a:pt x="275767" y="386663"/>
                    </a:lnTo>
                    <a:lnTo>
                      <a:pt x="245259" y="389642"/>
                    </a:lnTo>
                    <a:lnTo>
                      <a:pt x="198140" y="382264"/>
                    </a:lnTo>
                    <a:lnTo>
                      <a:pt x="158318" y="361455"/>
                    </a:lnTo>
                    <a:lnTo>
                      <a:pt x="127615" y="329207"/>
                    </a:lnTo>
                    <a:lnTo>
                      <a:pt x="107857" y="287508"/>
                    </a:lnTo>
                    <a:lnTo>
                      <a:pt x="100866" y="238348"/>
                    </a:lnTo>
                    <a:lnTo>
                      <a:pt x="107857" y="189184"/>
                    </a:lnTo>
                    <a:lnTo>
                      <a:pt x="127615" y="147481"/>
                    </a:lnTo>
                    <a:lnTo>
                      <a:pt x="158318" y="115231"/>
                    </a:lnTo>
                    <a:lnTo>
                      <a:pt x="198140" y="94422"/>
                    </a:lnTo>
                    <a:lnTo>
                      <a:pt x="245259" y="87044"/>
                    </a:lnTo>
                    <a:lnTo>
                      <a:pt x="279702" y="91547"/>
                    </a:lnTo>
                    <a:lnTo>
                      <a:pt x="309938" y="103888"/>
                    </a:lnTo>
                    <a:lnTo>
                      <a:pt x="335124" y="122317"/>
                    </a:lnTo>
                    <a:lnTo>
                      <a:pt x="354418" y="145084"/>
                    </a:lnTo>
                    <a:lnTo>
                      <a:pt x="435934" y="100866"/>
                    </a:lnTo>
                    <a:lnTo>
                      <a:pt x="411726" y="69419"/>
                    </a:lnTo>
                    <a:lnTo>
                      <a:pt x="381052" y="41785"/>
                    </a:lnTo>
                    <a:lnTo>
                      <a:pt x="343415" y="19787"/>
                    </a:lnTo>
                    <a:lnTo>
                      <a:pt x="298316" y="5250"/>
                    </a:lnTo>
                    <a:lnTo>
                      <a:pt x="2452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100" name="Google Shape;1100;p34"/>
              <p:cNvSpPr/>
              <p:nvPr/>
            </p:nvSpPr>
            <p:spPr>
              <a:xfrm>
                <a:off x="10054405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101" name="Google Shape;1101;p34"/>
              <p:cNvSpPr/>
              <p:nvPr/>
            </p:nvSpPr>
            <p:spPr>
              <a:xfrm>
                <a:off x="10204577" y="5757817"/>
                <a:ext cx="811529" cy="461010"/>
              </a:xfrm>
              <a:custGeom>
                <a:rect b="b" l="l" r="r" t="t"/>
                <a:pathLst>
                  <a:path extrusionOk="0" h="461010" w="811529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  <a:path extrusionOk="0" h="461010" w="811529">
                    <a:moveTo>
                      <a:pt x="811047" y="460806"/>
                    </a:moveTo>
                    <a:lnTo>
                      <a:pt x="780440" y="381355"/>
                    </a:lnTo>
                    <a:lnTo>
                      <a:pt x="747699" y="296379"/>
                    </a:lnTo>
                    <a:lnTo>
                      <a:pt x="666242" y="84975"/>
                    </a:lnTo>
                    <a:lnTo>
                      <a:pt x="648004" y="37655"/>
                    </a:lnTo>
                    <a:lnTo>
                      <a:pt x="648004" y="296379"/>
                    </a:lnTo>
                    <a:lnTo>
                      <a:pt x="495338" y="296379"/>
                    </a:lnTo>
                    <a:lnTo>
                      <a:pt x="572008" y="84975"/>
                    </a:lnTo>
                    <a:lnTo>
                      <a:pt x="648004" y="296379"/>
                    </a:lnTo>
                    <a:lnTo>
                      <a:pt x="648004" y="37655"/>
                    </a:lnTo>
                    <a:lnTo>
                      <a:pt x="633501" y="12"/>
                    </a:lnTo>
                    <a:lnTo>
                      <a:pt x="510540" y="12"/>
                    </a:lnTo>
                    <a:lnTo>
                      <a:pt x="332295" y="460806"/>
                    </a:lnTo>
                    <a:lnTo>
                      <a:pt x="440067" y="460806"/>
                    </a:lnTo>
                    <a:lnTo>
                      <a:pt x="469087" y="381355"/>
                    </a:lnTo>
                    <a:lnTo>
                      <a:pt x="674966" y="381355"/>
                    </a:lnTo>
                    <a:lnTo>
                      <a:pt x="703973" y="460806"/>
                    </a:lnTo>
                    <a:lnTo>
                      <a:pt x="811047" y="4608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102" name="Google Shape;1102;p34"/>
              <p:cNvSpPr/>
              <p:nvPr/>
            </p:nvSpPr>
            <p:spPr>
              <a:xfrm>
                <a:off x="11066742" y="5757830"/>
                <a:ext cx="293370" cy="461010"/>
              </a:xfrm>
              <a:custGeom>
                <a:rect b="b" l="l" r="r" t="t"/>
                <a:pathLst>
                  <a:path extrusionOk="0" h="461010" w="293370">
                    <a:moveTo>
                      <a:pt x="292925" y="374650"/>
                    </a:moveTo>
                    <a:lnTo>
                      <a:pt x="98107" y="374650"/>
                    </a:lnTo>
                    <a:lnTo>
                      <a:pt x="98107" y="0"/>
                    </a:lnTo>
                    <a:lnTo>
                      <a:pt x="0" y="0"/>
                    </a:lnTo>
                    <a:lnTo>
                      <a:pt x="0" y="374650"/>
                    </a:lnTo>
                    <a:lnTo>
                      <a:pt x="0" y="461010"/>
                    </a:lnTo>
                    <a:lnTo>
                      <a:pt x="292925" y="461010"/>
                    </a:lnTo>
                    <a:lnTo>
                      <a:pt x="292925" y="3746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ed BG White - Logo top - No header line 1">
  <p:cSld name="Colored BG White - Logo top - No header line_1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36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06" name="Google Shape;110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48263" y="257729"/>
            <a:ext cx="420473" cy="55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36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ial BG Yellow 2 2">
  <p:cSld name="Partial BG Yellow 2_2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37"/>
          <p:cNvSpPr/>
          <p:nvPr/>
        </p:nvSpPr>
        <p:spPr>
          <a:xfrm>
            <a:off x="0" y="0"/>
            <a:ext cx="3319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ial BG Yellow 1 1">
  <p:cSld name="Partial BG Yellow 1_1"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8"/>
          <p:cNvSpPr/>
          <p:nvPr/>
        </p:nvSpPr>
        <p:spPr>
          <a:xfrm>
            <a:off x="0" y="0"/>
            <a:ext cx="3319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38"/>
          <p:cNvSpPr txBox="1"/>
          <p:nvPr>
            <p:ph type="title"/>
          </p:nvPr>
        </p:nvSpPr>
        <p:spPr>
          <a:xfrm>
            <a:off x="460666" y="3679811"/>
            <a:ext cx="28263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13" name="Google Shape;1113;p38"/>
          <p:cNvGrpSpPr/>
          <p:nvPr/>
        </p:nvGrpSpPr>
        <p:grpSpPr>
          <a:xfrm rot="10800000">
            <a:off x="8266193" y="347596"/>
            <a:ext cx="582973" cy="508784"/>
            <a:chOff x="10297594" y="731834"/>
            <a:chExt cx="828675" cy="723218"/>
          </a:xfrm>
        </p:grpSpPr>
        <p:sp>
          <p:nvSpPr>
            <p:cNvPr id="1114" name="Google Shape;1114;p38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8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8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8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8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8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0" name="Google Shape;1120;p38"/>
          <p:cNvGrpSpPr/>
          <p:nvPr/>
        </p:nvGrpSpPr>
        <p:grpSpPr>
          <a:xfrm flipH="1" rot="10800000">
            <a:off x="2900818" y="247023"/>
            <a:ext cx="582973" cy="508784"/>
            <a:chOff x="10297594" y="731834"/>
            <a:chExt cx="828675" cy="723218"/>
          </a:xfrm>
        </p:grpSpPr>
        <p:sp>
          <p:nvSpPr>
            <p:cNvPr id="1121" name="Google Shape;1121;p38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8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8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8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8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7" name="Google Shape;1127;p38"/>
          <p:cNvGrpSpPr/>
          <p:nvPr/>
        </p:nvGrpSpPr>
        <p:grpSpPr>
          <a:xfrm>
            <a:off x="3483805" y="705569"/>
            <a:ext cx="304665" cy="347998"/>
            <a:chOff x="6537493" y="10081403"/>
            <a:chExt cx="433070" cy="494666"/>
          </a:xfrm>
        </p:grpSpPr>
        <p:sp>
          <p:nvSpPr>
            <p:cNvPr id="1128" name="Google Shape;1128;p38"/>
            <p:cNvSpPr/>
            <p:nvPr/>
          </p:nvSpPr>
          <p:spPr>
            <a:xfrm>
              <a:off x="6555821" y="10100552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6537493" y="10081404"/>
              <a:ext cx="433070" cy="494665"/>
            </a:xfrm>
            <a:custGeom>
              <a:rect b="b" l="l" r="r" t="t"/>
              <a:pathLst>
                <a:path extrusionOk="0" h="494665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65"/>
                  </a:lnTo>
                  <a:lnTo>
                    <a:pt x="0" y="368470"/>
                  </a:lnTo>
                  <a:lnTo>
                    <a:pt x="3497" y="374522"/>
                  </a:lnTo>
                  <a:lnTo>
                    <a:pt x="209899" y="493691"/>
                  </a:lnTo>
                  <a:lnTo>
                    <a:pt x="213072" y="494508"/>
                  </a:lnTo>
                  <a:lnTo>
                    <a:pt x="219385" y="494508"/>
                  </a:lnTo>
                  <a:lnTo>
                    <a:pt x="222558" y="493691"/>
                  </a:lnTo>
                  <a:lnTo>
                    <a:pt x="289533" y="455022"/>
                  </a:lnTo>
                  <a:lnTo>
                    <a:pt x="216223" y="455022"/>
                  </a:lnTo>
                  <a:lnTo>
                    <a:pt x="36648" y="351340"/>
                  </a:lnTo>
                  <a:lnTo>
                    <a:pt x="36648" y="143985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5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85"/>
                  </a:lnTo>
                  <a:lnTo>
                    <a:pt x="395809" y="351340"/>
                  </a:lnTo>
                  <a:lnTo>
                    <a:pt x="216223" y="455022"/>
                  </a:lnTo>
                  <a:lnTo>
                    <a:pt x="289533" y="455022"/>
                  </a:lnTo>
                  <a:lnTo>
                    <a:pt x="428960" y="374522"/>
                  </a:lnTo>
                  <a:lnTo>
                    <a:pt x="432458" y="368470"/>
                  </a:lnTo>
                  <a:lnTo>
                    <a:pt x="432458" y="126865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6753721" y="10100551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6735397" y="10081403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12"/>
                  </a:lnTo>
                  <a:lnTo>
                    <a:pt x="3497" y="260264"/>
                  </a:lnTo>
                  <a:lnTo>
                    <a:pt x="209899" y="379433"/>
                  </a:lnTo>
                  <a:lnTo>
                    <a:pt x="213072" y="380250"/>
                  </a:lnTo>
                  <a:lnTo>
                    <a:pt x="219385" y="380250"/>
                  </a:lnTo>
                  <a:lnTo>
                    <a:pt x="222558" y="379433"/>
                  </a:lnTo>
                  <a:lnTo>
                    <a:pt x="231050" y="374522"/>
                  </a:lnTo>
                  <a:lnTo>
                    <a:pt x="234547" y="368470"/>
                  </a:lnTo>
                  <a:lnTo>
                    <a:pt x="234547" y="330188"/>
                  </a:lnTo>
                  <a:lnTo>
                    <a:pt x="197899" y="330188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52" y="50888"/>
                  </a:lnTo>
                  <a:lnTo>
                    <a:pt x="21821" y="0"/>
                  </a:lnTo>
                  <a:close/>
                </a:path>
                <a:path extrusionOk="0" h="380365" w="234950">
                  <a:moveTo>
                    <a:pt x="109952" y="50888"/>
                  </a:moveTo>
                  <a:lnTo>
                    <a:pt x="36648" y="50888"/>
                  </a:lnTo>
                  <a:lnTo>
                    <a:pt x="197899" y="143985"/>
                  </a:lnTo>
                  <a:lnTo>
                    <a:pt x="197899" y="330188"/>
                  </a:lnTo>
                  <a:lnTo>
                    <a:pt x="234547" y="330188"/>
                  </a:lnTo>
                  <a:lnTo>
                    <a:pt x="234547" y="126865"/>
                  </a:lnTo>
                  <a:lnTo>
                    <a:pt x="231050" y="120813"/>
                  </a:lnTo>
                  <a:lnTo>
                    <a:pt x="109952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6555821" y="10100552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6537493" y="10081407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22"/>
                  </a:lnTo>
                  <a:lnTo>
                    <a:pt x="11999" y="379423"/>
                  </a:lnTo>
                  <a:lnTo>
                    <a:pt x="15161" y="380239"/>
                  </a:lnTo>
                  <a:lnTo>
                    <a:pt x="21486" y="380239"/>
                  </a:lnTo>
                  <a:lnTo>
                    <a:pt x="24648" y="379423"/>
                  </a:lnTo>
                  <a:lnTo>
                    <a:pt x="109940" y="330178"/>
                  </a:lnTo>
                  <a:lnTo>
                    <a:pt x="36648" y="330178"/>
                  </a:lnTo>
                  <a:lnTo>
                    <a:pt x="36648" y="143985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5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78"/>
                  </a:lnTo>
                  <a:lnTo>
                    <a:pt x="109940" y="330178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4" name="Google Shape;1134;p38"/>
          <p:cNvSpPr txBox="1"/>
          <p:nvPr>
            <p:ph idx="1" type="body"/>
          </p:nvPr>
        </p:nvSpPr>
        <p:spPr>
          <a:xfrm>
            <a:off x="283378" y="-206153"/>
            <a:ext cx="26613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35" name="Google Shape;1135;p38"/>
          <p:cNvSpPr txBox="1"/>
          <p:nvPr>
            <p:ph idx="2" type="body"/>
          </p:nvPr>
        </p:nvSpPr>
        <p:spPr>
          <a:xfrm>
            <a:off x="4077675" y="638575"/>
            <a:ext cx="36501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5_1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39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39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39" name="Google Shape;1139;p39"/>
          <p:cNvGrpSpPr/>
          <p:nvPr/>
        </p:nvGrpSpPr>
        <p:grpSpPr>
          <a:xfrm>
            <a:off x="8439516" y="4353400"/>
            <a:ext cx="390965" cy="512503"/>
            <a:chOff x="15340980" y="5914255"/>
            <a:chExt cx="1625634" cy="2132764"/>
          </a:xfrm>
        </p:grpSpPr>
        <p:grpSp>
          <p:nvGrpSpPr>
            <p:cNvPr id="1140" name="Google Shape;1140;p39"/>
            <p:cNvGrpSpPr/>
            <p:nvPr/>
          </p:nvGrpSpPr>
          <p:grpSpPr>
            <a:xfrm>
              <a:off x="15567263" y="5914255"/>
              <a:ext cx="950987" cy="827365"/>
              <a:chOff x="8978262" y="6009158"/>
              <a:chExt cx="828675" cy="723221"/>
            </a:xfrm>
          </p:grpSpPr>
          <p:sp>
            <p:nvSpPr>
              <p:cNvPr id="1141" name="Google Shape;1141;p39"/>
              <p:cNvSpPr/>
              <p:nvPr/>
            </p:nvSpPr>
            <p:spPr>
              <a:xfrm>
                <a:off x="8996584" y="6028300"/>
                <a:ext cx="791845" cy="457200"/>
              </a:xfrm>
              <a:custGeom>
                <a:rect b="b" l="l" r="r" t="t"/>
                <a:pathLst>
                  <a:path extrusionOk="0" h="457200" w="791845">
                    <a:moveTo>
                      <a:pt x="593699" y="0"/>
                    </a:moveTo>
                    <a:lnTo>
                      <a:pt x="0" y="342774"/>
                    </a:lnTo>
                    <a:lnTo>
                      <a:pt x="197899" y="457033"/>
                    </a:lnTo>
                    <a:lnTo>
                      <a:pt x="791598" y="114258"/>
                    </a:lnTo>
                    <a:lnTo>
                      <a:pt x="593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39"/>
              <p:cNvSpPr/>
              <p:nvPr/>
            </p:nvSpPr>
            <p:spPr>
              <a:xfrm>
                <a:off x="8978262" y="6009158"/>
                <a:ext cx="828675" cy="494665"/>
              </a:xfrm>
              <a:custGeom>
                <a:rect b="b" l="l" r="r" t="t"/>
                <a:pathLst>
                  <a:path extrusionOk="0" h="494665" w="828675">
                    <a:moveTo>
                      <a:pt x="615520" y="0"/>
                    </a:moveTo>
                    <a:lnTo>
                      <a:pt x="608525" y="0"/>
                    </a:lnTo>
                    <a:lnTo>
                      <a:pt x="3497" y="349319"/>
                    </a:lnTo>
                    <a:lnTo>
                      <a:pt x="0" y="355371"/>
                    </a:lnTo>
                    <a:lnTo>
                      <a:pt x="0" y="368459"/>
                    </a:lnTo>
                    <a:lnTo>
                      <a:pt x="3497" y="374512"/>
                    </a:lnTo>
                    <a:lnTo>
                      <a:pt x="209888" y="493681"/>
                    </a:lnTo>
                    <a:lnTo>
                      <a:pt x="213061" y="494498"/>
                    </a:lnTo>
                    <a:lnTo>
                      <a:pt x="219375" y="494498"/>
                    </a:lnTo>
                    <a:lnTo>
                      <a:pt x="222548" y="493681"/>
                    </a:lnTo>
                    <a:lnTo>
                      <a:pt x="289505" y="455022"/>
                    </a:lnTo>
                    <a:lnTo>
                      <a:pt x="216213" y="455022"/>
                    </a:lnTo>
                    <a:lnTo>
                      <a:pt x="54972" y="361915"/>
                    </a:lnTo>
                    <a:lnTo>
                      <a:pt x="612023" y="40291"/>
                    </a:lnTo>
                    <a:lnTo>
                      <a:pt x="685305" y="40291"/>
                    </a:lnTo>
                    <a:lnTo>
                      <a:pt x="615520" y="0"/>
                    </a:lnTo>
                    <a:close/>
                  </a:path>
                  <a:path extrusionOk="0" h="494665" w="828675">
                    <a:moveTo>
                      <a:pt x="685305" y="40291"/>
                    </a:moveTo>
                    <a:lnTo>
                      <a:pt x="612023" y="40291"/>
                    </a:lnTo>
                    <a:lnTo>
                      <a:pt x="773274" y="133399"/>
                    </a:lnTo>
                    <a:lnTo>
                      <a:pt x="216213" y="455022"/>
                    </a:lnTo>
                    <a:lnTo>
                      <a:pt x="289505" y="455022"/>
                    </a:lnTo>
                    <a:lnTo>
                      <a:pt x="824749" y="145995"/>
                    </a:lnTo>
                    <a:lnTo>
                      <a:pt x="828247" y="139943"/>
                    </a:lnTo>
                    <a:lnTo>
                      <a:pt x="828247" y="126854"/>
                    </a:lnTo>
                    <a:lnTo>
                      <a:pt x="824749" y="120802"/>
                    </a:lnTo>
                    <a:lnTo>
                      <a:pt x="685305" y="402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39"/>
              <p:cNvSpPr/>
              <p:nvPr/>
            </p:nvSpPr>
            <p:spPr>
              <a:xfrm>
                <a:off x="9194484" y="6142556"/>
                <a:ext cx="593725" cy="571500"/>
              </a:xfrm>
              <a:custGeom>
                <a:rect b="b" l="l" r="r" t="t"/>
                <a:pathLst>
                  <a:path extrusionOk="0" h="571500" w="593725">
                    <a:moveTo>
                      <a:pt x="593699" y="0"/>
                    </a:moveTo>
                    <a:lnTo>
                      <a:pt x="0" y="342774"/>
                    </a:lnTo>
                    <a:lnTo>
                      <a:pt x="0" y="571291"/>
                    </a:lnTo>
                    <a:lnTo>
                      <a:pt x="593699" y="228516"/>
                    </a:lnTo>
                    <a:lnTo>
                      <a:pt x="593699" y="0"/>
                    </a:lnTo>
                    <a:close/>
                  </a:path>
                </a:pathLst>
              </a:custGeom>
              <a:solidFill>
                <a:srgbClr val="F9C80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39"/>
              <p:cNvSpPr/>
              <p:nvPr/>
            </p:nvSpPr>
            <p:spPr>
              <a:xfrm>
                <a:off x="9176156" y="6123414"/>
                <a:ext cx="630554" cy="608965"/>
              </a:xfrm>
              <a:custGeom>
                <a:rect b="b" l="l" r="r" t="t"/>
                <a:pathLst>
                  <a:path extrusionOk="0" h="608965" w="630554">
                    <a:moveTo>
                      <a:pt x="615520" y="0"/>
                    </a:moveTo>
                    <a:lnTo>
                      <a:pt x="608525" y="0"/>
                    </a:lnTo>
                    <a:lnTo>
                      <a:pt x="3497" y="349319"/>
                    </a:lnTo>
                    <a:lnTo>
                      <a:pt x="0" y="355371"/>
                    </a:lnTo>
                    <a:lnTo>
                      <a:pt x="0" y="596976"/>
                    </a:lnTo>
                    <a:lnTo>
                      <a:pt x="3497" y="603039"/>
                    </a:lnTo>
                    <a:lnTo>
                      <a:pt x="11999" y="607939"/>
                    </a:lnTo>
                    <a:lnTo>
                      <a:pt x="15161" y="608756"/>
                    </a:lnTo>
                    <a:lnTo>
                      <a:pt x="21486" y="608756"/>
                    </a:lnTo>
                    <a:lnTo>
                      <a:pt x="24648" y="607939"/>
                    </a:lnTo>
                    <a:lnTo>
                      <a:pt x="109941" y="558695"/>
                    </a:lnTo>
                    <a:lnTo>
                      <a:pt x="36648" y="558695"/>
                    </a:lnTo>
                    <a:lnTo>
                      <a:pt x="36648" y="372501"/>
                    </a:lnTo>
                    <a:lnTo>
                      <a:pt x="593699" y="50878"/>
                    </a:lnTo>
                    <a:lnTo>
                      <a:pt x="630347" y="50878"/>
                    </a:lnTo>
                    <a:lnTo>
                      <a:pt x="630347" y="12596"/>
                    </a:lnTo>
                    <a:lnTo>
                      <a:pt x="626850" y="6544"/>
                    </a:lnTo>
                    <a:lnTo>
                      <a:pt x="615520" y="0"/>
                    </a:lnTo>
                    <a:close/>
                  </a:path>
                  <a:path extrusionOk="0" h="608965" w="630554">
                    <a:moveTo>
                      <a:pt x="630347" y="50878"/>
                    </a:moveTo>
                    <a:lnTo>
                      <a:pt x="593699" y="50878"/>
                    </a:lnTo>
                    <a:lnTo>
                      <a:pt x="593699" y="237071"/>
                    </a:lnTo>
                    <a:lnTo>
                      <a:pt x="36648" y="558695"/>
                    </a:lnTo>
                    <a:lnTo>
                      <a:pt x="109941" y="558695"/>
                    </a:lnTo>
                    <a:lnTo>
                      <a:pt x="626850" y="260253"/>
                    </a:lnTo>
                    <a:lnTo>
                      <a:pt x="630347" y="254201"/>
                    </a:lnTo>
                    <a:lnTo>
                      <a:pt x="630347" y="508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39"/>
              <p:cNvSpPr/>
              <p:nvPr/>
            </p:nvSpPr>
            <p:spPr>
              <a:xfrm>
                <a:off x="8996584" y="6371073"/>
                <a:ext cx="198120" cy="342900"/>
              </a:xfrm>
              <a:custGeom>
                <a:rect b="b" l="l" r="r" t="t"/>
                <a:pathLst>
                  <a:path extrusionOk="0" h="342900" w="198120">
                    <a:moveTo>
                      <a:pt x="0" y="0"/>
                    </a:moveTo>
                    <a:lnTo>
                      <a:pt x="0" y="228516"/>
                    </a:lnTo>
                    <a:lnTo>
                      <a:pt x="197899" y="342774"/>
                    </a:lnTo>
                    <a:lnTo>
                      <a:pt x="197899" y="114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39"/>
              <p:cNvSpPr/>
              <p:nvPr/>
            </p:nvSpPr>
            <p:spPr>
              <a:xfrm>
                <a:off x="8978262" y="6351927"/>
                <a:ext cx="234950" cy="380365"/>
              </a:xfrm>
              <a:custGeom>
                <a:rect b="b" l="l" r="r" t="t"/>
                <a:pathLst>
                  <a:path extrusionOk="0" h="380365" w="234950">
                    <a:moveTo>
                      <a:pt x="21821" y="0"/>
                    </a:moveTo>
                    <a:lnTo>
                      <a:pt x="14826" y="0"/>
                    </a:lnTo>
                    <a:lnTo>
                      <a:pt x="3497" y="6544"/>
                    </a:lnTo>
                    <a:lnTo>
                      <a:pt x="0" y="12606"/>
                    </a:lnTo>
                    <a:lnTo>
                      <a:pt x="0" y="254212"/>
                    </a:lnTo>
                    <a:lnTo>
                      <a:pt x="3497" y="260264"/>
                    </a:lnTo>
                    <a:lnTo>
                      <a:pt x="209888" y="379433"/>
                    </a:lnTo>
                    <a:lnTo>
                      <a:pt x="213061" y="380250"/>
                    </a:lnTo>
                    <a:lnTo>
                      <a:pt x="219375" y="380250"/>
                    </a:lnTo>
                    <a:lnTo>
                      <a:pt x="222548" y="379433"/>
                    </a:lnTo>
                    <a:lnTo>
                      <a:pt x="231040" y="374522"/>
                    </a:lnTo>
                    <a:lnTo>
                      <a:pt x="234537" y="368470"/>
                    </a:lnTo>
                    <a:lnTo>
                      <a:pt x="234537" y="330188"/>
                    </a:lnTo>
                    <a:lnTo>
                      <a:pt x="197889" y="330188"/>
                    </a:lnTo>
                    <a:lnTo>
                      <a:pt x="36648" y="237081"/>
                    </a:lnTo>
                    <a:lnTo>
                      <a:pt x="36648" y="50888"/>
                    </a:lnTo>
                    <a:lnTo>
                      <a:pt x="109947" y="50888"/>
                    </a:lnTo>
                    <a:lnTo>
                      <a:pt x="21821" y="0"/>
                    </a:lnTo>
                    <a:close/>
                  </a:path>
                  <a:path extrusionOk="0" h="380365" w="234950">
                    <a:moveTo>
                      <a:pt x="109947" y="50888"/>
                    </a:moveTo>
                    <a:lnTo>
                      <a:pt x="36648" y="50888"/>
                    </a:lnTo>
                    <a:lnTo>
                      <a:pt x="197889" y="143985"/>
                    </a:lnTo>
                    <a:lnTo>
                      <a:pt x="197889" y="330188"/>
                    </a:lnTo>
                    <a:lnTo>
                      <a:pt x="234537" y="330188"/>
                    </a:lnTo>
                    <a:lnTo>
                      <a:pt x="234537" y="126865"/>
                    </a:lnTo>
                    <a:lnTo>
                      <a:pt x="231040" y="120813"/>
                    </a:lnTo>
                    <a:lnTo>
                      <a:pt x="109947" y="508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7" name="Google Shape;1147;p39"/>
            <p:cNvGrpSpPr/>
            <p:nvPr/>
          </p:nvGrpSpPr>
          <p:grpSpPr>
            <a:xfrm>
              <a:off x="16019494" y="5914891"/>
              <a:ext cx="947120" cy="826726"/>
              <a:chOff x="16019494" y="8623229"/>
              <a:chExt cx="947120" cy="826726"/>
            </a:xfrm>
          </p:grpSpPr>
          <p:sp>
            <p:nvSpPr>
              <p:cNvPr id="1148" name="Google Shape;1148;p39"/>
              <p:cNvSpPr/>
              <p:nvPr/>
            </p:nvSpPr>
            <p:spPr>
              <a:xfrm>
                <a:off x="16040436" y="8645120"/>
                <a:ext cx="904875" cy="522604"/>
              </a:xfrm>
              <a:custGeom>
                <a:rect b="b" l="l" r="r" t="t"/>
                <a:pathLst>
                  <a:path extrusionOk="0" h="522604" w="904875">
                    <a:moveTo>
                      <a:pt x="226171" y="0"/>
                    </a:moveTo>
                    <a:lnTo>
                      <a:pt x="0" y="130582"/>
                    </a:lnTo>
                    <a:lnTo>
                      <a:pt x="678513" y="522319"/>
                    </a:lnTo>
                    <a:lnTo>
                      <a:pt x="904684" y="391747"/>
                    </a:lnTo>
                    <a:lnTo>
                      <a:pt x="2261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39"/>
              <p:cNvSpPr/>
              <p:nvPr/>
            </p:nvSpPr>
            <p:spPr>
              <a:xfrm>
                <a:off x="16019494" y="8623229"/>
                <a:ext cx="946784" cy="565150"/>
              </a:xfrm>
              <a:custGeom>
                <a:rect b="b" l="l" r="r" t="t"/>
                <a:pathLst>
                  <a:path extrusionOk="0" h="565150" w="946784">
                    <a:moveTo>
                      <a:pt x="251102" y="0"/>
                    </a:moveTo>
                    <a:lnTo>
                      <a:pt x="243123" y="0"/>
                    </a:lnTo>
                    <a:lnTo>
                      <a:pt x="3989" y="138079"/>
                    </a:lnTo>
                    <a:lnTo>
                      <a:pt x="0" y="144990"/>
                    </a:lnTo>
                    <a:lnTo>
                      <a:pt x="0" y="159963"/>
                    </a:lnTo>
                    <a:lnTo>
                      <a:pt x="3989" y="166874"/>
                    </a:lnTo>
                    <a:lnTo>
                      <a:pt x="692230" y="564223"/>
                    </a:lnTo>
                    <a:lnTo>
                      <a:pt x="695842" y="565155"/>
                    </a:lnTo>
                    <a:lnTo>
                      <a:pt x="703078" y="565155"/>
                    </a:lnTo>
                    <a:lnTo>
                      <a:pt x="706690" y="564223"/>
                    </a:lnTo>
                    <a:lnTo>
                      <a:pt x="783222" y="520036"/>
                    </a:lnTo>
                    <a:lnTo>
                      <a:pt x="699455" y="520036"/>
                    </a:lnTo>
                    <a:lnTo>
                      <a:pt x="62825" y="152477"/>
                    </a:lnTo>
                    <a:lnTo>
                      <a:pt x="247112" y="46071"/>
                    </a:lnTo>
                    <a:lnTo>
                      <a:pt x="330899" y="46071"/>
                    </a:lnTo>
                    <a:lnTo>
                      <a:pt x="251102" y="0"/>
                    </a:lnTo>
                    <a:close/>
                  </a:path>
                  <a:path extrusionOk="0" h="565150" w="946784">
                    <a:moveTo>
                      <a:pt x="330899" y="46071"/>
                    </a:moveTo>
                    <a:lnTo>
                      <a:pt x="247112" y="46071"/>
                    </a:lnTo>
                    <a:lnTo>
                      <a:pt x="883742" y="413631"/>
                    </a:lnTo>
                    <a:lnTo>
                      <a:pt x="699455" y="520036"/>
                    </a:lnTo>
                    <a:lnTo>
                      <a:pt x="783222" y="520036"/>
                    </a:lnTo>
                    <a:lnTo>
                      <a:pt x="942578" y="428028"/>
                    </a:lnTo>
                    <a:lnTo>
                      <a:pt x="946568" y="421118"/>
                    </a:lnTo>
                    <a:lnTo>
                      <a:pt x="946568" y="406155"/>
                    </a:lnTo>
                    <a:lnTo>
                      <a:pt x="942578" y="399233"/>
                    </a:lnTo>
                    <a:lnTo>
                      <a:pt x="330899" y="460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39"/>
              <p:cNvSpPr/>
              <p:nvPr/>
            </p:nvSpPr>
            <p:spPr>
              <a:xfrm>
                <a:off x="16040436" y="8775703"/>
                <a:ext cx="678815" cy="653415"/>
              </a:xfrm>
              <a:custGeom>
                <a:rect b="b" l="l" r="r" t="t"/>
                <a:pathLst>
                  <a:path extrusionOk="0" h="653415" w="678815">
                    <a:moveTo>
                      <a:pt x="0" y="0"/>
                    </a:moveTo>
                    <a:lnTo>
                      <a:pt x="0" y="261164"/>
                    </a:lnTo>
                    <a:lnTo>
                      <a:pt x="678513" y="652901"/>
                    </a:lnTo>
                    <a:lnTo>
                      <a:pt x="678513" y="3917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52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39"/>
              <p:cNvSpPr/>
              <p:nvPr/>
            </p:nvSpPr>
            <p:spPr>
              <a:xfrm>
                <a:off x="16019494" y="8753823"/>
                <a:ext cx="720725" cy="695959"/>
              </a:xfrm>
              <a:custGeom>
                <a:rect b="b" l="l" r="r" t="t"/>
                <a:pathLst>
                  <a:path extrusionOk="0" h="695959" w="720725">
                    <a:moveTo>
                      <a:pt x="24931" y="0"/>
                    </a:moveTo>
                    <a:lnTo>
                      <a:pt x="16952" y="0"/>
                    </a:lnTo>
                    <a:lnTo>
                      <a:pt x="3989" y="7486"/>
                    </a:lnTo>
                    <a:lnTo>
                      <a:pt x="0" y="14397"/>
                    </a:lnTo>
                    <a:lnTo>
                      <a:pt x="0" y="290525"/>
                    </a:lnTo>
                    <a:lnTo>
                      <a:pt x="3989" y="297435"/>
                    </a:lnTo>
                    <a:lnTo>
                      <a:pt x="692230" y="694795"/>
                    </a:lnTo>
                    <a:lnTo>
                      <a:pt x="695842" y="695717"/>
                    </a:lnTo>
                    <a:lnTo>
                      <a:pt x="703078" y="695717"/>
                    </a:lnTo>
                    <a:lnTo>
                      <a:pt x="706690" y="694795"/>
                    </a:lnTo>
                    <a:lnTo>
                      <a:pt x="716407" y="689172"/>
                    </a:lnTo>
                    <a:lnTo>
                      <a:pt x="720396" y="682261"/>
                    </a:lnTo>
                    <a:lnTo>
                      <a:pt x="720396" y="638514"/>
                    </a:lnTo>
                    <a:lnTo>
                      <a:pt x="678513" y="638514"/>
                    </a:lnTo>
                    <a:lnTo>
                      <a:pt x="41883" y="270955"/>
                    </a:lnTo>
                    <a:lnTo>
                      <a:pt x="41883" y="58155"/>
                    </a:lnTo>
                    <a:lnTo>
                      <a:pt x="125659" y="58155"/>
                    </a:lnTo>
                    <a:lnTo>
                      <a:pt x="24931" y="0"/>
                    </a:lnTo>
                    <a:close/>
                  </a:path>
                  <a:path extrusionOk="0" h="695959" w="720725">
                    <a:moveTo>
                      <a:pt x="125659" y="58155"/>
                    </a:moveTo>
                    <a:lnTo>
                      <a:pt x="41883" y="58155"/>
                    </a:lnTo>
                    <a:lnTo>
                      <a:pt x="678513" y="425704"/>
                    </a:lnTo>
                    <a:lnTo>
                      <a:pt x="678513" y="638514"/>
                    </a:lnTo>
                    <a:lnTo>
                      <a:pt x="720396" y="638514"/>
                    </a:lnTo>
                    <a:lnTo>
                      <a:pt x="720396" y="406134"/>
                    </a:lnTo>
                    <a:lnTo>
                      <a:pt x="716407" y="399223"/>
                    </a:lnTo>
                    <a:lnTo>
                      <a:pt x="125659" y="581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39"/>
              <p:cNvSpPr/>
              <p:nvPr/>
            </p:nvSpPr>
            <p:spPr>
              <a:xfrm>
                <a:off x="16718950" y="9036861"/>
                <a:ext cx="226694" cy="391795"/>
              </a:xfrm>
              <a:custGeom>
                <a:rect b="b" l="l" r="r" t="t"/>
                <a:pathLst>
                  <a:path extrusionOk="0" h="391795" w="226694">
                    <a:moveTo>
                      <a:pt x="226171" y="0"/>
                    </a:moveTo>
                    <a:lnTo>
                      <a:pt x="0" y="130582"/>
                    </a:lnTo>
                    <a:lnTo>
                      <a:pt x="0" y="391747"/>
                    </a:lnTo>
                    <a:lnTo>
                      <a:pt x="226171" y="261164"/>
                    </a:lnTo>
                    <a:lnTo>
                      <a:pt x="2261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39"/>
              <p:cNvSpPr/>
              <p:nvPr/>
            </p:nvSpPr>
            <p:spPr>
              <a:xfrm>
                <a:off x="16698009" y="9014980"/>
                <a:ext cx="268605" cy="434975"/>
              </a:xfrm>
              <a:custGeom>
                <a:rect b="b" l="l" r="r" t="t"/>
                <a:pathLst>
                  <a:path extrusionOk="0" h="434975" w="268605">
                    <a:moveTo>
                      <a:pt x="251112" y="0"/>
                    </a:moveTo>
                    <a:lnTo>
                      <a:pt x="243123" y="0"/>
                    </a:lnTo>
                    <a:lnTo>
                      <a:pt x="3989" y="138069"/>
                    </a:lnTo>
                    <a:lnTo>
                      <a:pt x="0" y="144979"/>
                    </a:lnTo>
                    <a:lnTo>
                      <a:pt x="0" y="421107"/>
                    </a:lnTo>
                    <a:lnTo>
                      <a:pt x="3989" y="428018"/>
                    </a:lnTo>
                    <a:lnTo>
                      <a:pt x="13706" y="433630"/>
                    </a:lnTo>
                    <a:lnTo>
                      <a:pt x="17329" y="434562"/>
                    </a:lnTo>
                    <a:lnTo>
                      <a:pt x="24554" y="434562"/>
                    </a:lnTo>
                    <a:lnTo>
                      <a:pt x="28177" y="433630"/>
                    </a:lnTo>
                    <a:lnTo>
                      <a:pt x="125655" y="377349"/>
                    </a:lnTo>
                    <a:lnTo>
                      <a:pt x="41883" y="377349"/>
                    </a:lnTo>
                    <a:lnTo>
                      <a:pt x="41883" y="164549"/>
                    </a:lnTo>
                    <a:lnTo>
                      <a:pt x="226171" y="58155"/>
                    </a:lnTo>
                    <a:lnTo>
                      <a:pt x="268054" y="58155"/>
                    </a:lnTo>
                    <a:lnTo>
                      <a:pt x="268054" y="14397"/>
                    </a:lnTo>
                    <a:lnTo>
                      <a:pt x="264065" y="7486"/>
                    </a:lnTo>
                    <a:lnTo>
                      <a:pt x="251112" y="0"/>
                    </a:lnTo>
                    <a:close/>
                  </a:path>
                  <a:path extrusionOk="0" h="434975" w="268605">
                    <a:moveTo>
                      <a:pt x="268054" y="58155"/>
                    </a:moveTo>
                    <a:lnTo>
                      <a:pt x="226171" y="58155"/>
                    </a:lnTo>
                    <a:lnTo>
                      <a:pt x="226171" y="270955"/>
                    </a:lnTo>
                    <a:lnTo>
                      <a:pt x="41883" y="377349"/>
                    </a:lnTo>
                    <a:lnTo>
                      <a:pt x="125655" y="377349"/>
                    </a:lnTo>
                    <a:lnTo>
                      <a:pt x="264065" y="297435"/>
                    </a:lnTo>
                    <a:lnTo>
                      <a:pt x="268054" y="290525"/>
                    </a:lnTo>
                    <a:lnTo>
                      <a:pt x="268054" y="581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54" name="Google Shape;1154;p39"/>
            <p:cNvSpPr/>
            <p:nvPr/>
          </p:nvSpPr>
          <p:spPr>
            <a:xfrm>
              <a:off x="16040431" y="6720270"/>
              <a:ext cx="452755" cy="522604"/>
            </a:xfrm>
            <a:custGeom>
              <a:rect b="b" l="l" r="r" t="t"/>
              <a:pathLst>
                <a:path extrusionOk="0" h="522604" w="452755">
                  <a:moveTo>
                    <a:pt x="226171" y="0"/>
                  </a:moveTo>
                  <a:lnTo>
                    <a:pt x="0" y="130582"/>
                  </a:lnTo>
                  <a:lnTo>
                    <a:pt x="0" y="391747"/>
                  </a:lnTo>
                  <a:lnTo>
                    <a:pt x="226171" y="522319"/>
                  </a:lnTo>
                  <a:lnTo>
                    <a:pt x="452342" y="391747"/>
                  </a:lnTo>
                  <a:lnTo>
                    <a:pt x="452342" y="130582"/>
                  </a:lnTo>
                  <a:lnTo>
                    <a:pt x="226171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16019491" y="6698390"/>
              <a:ext cx="494665" cy="565150"/>
            </a:xfrm>
            <a:custGeom>
              <a:rect b="b" l="l" r="r" t="t"/>
              <a:pathLst>
                <a:path extrusionOk="0" h="565150" w="494665">
                  <a:moveTo>
                    <a:pt x="251102" y="0"/>
                  </a:moveTo>
                  <a:lnTo>
                    <a:pt x="243123" y="0"/>
                  </a:lnTo>
                  <a:lnTo>
                    <a:pt x="3989" y="138069"/>
                  </a:lnTo>
                  <a:lnTo>
                    <a:pt x="0" y="144979"/>
                  </a:lnTo>
                  <a:lnTo>
                    <a:pt x="0" y="421107"/>
                  </a:lnTo>
                  <a:lnTo>
                    <a:pt x="3989" y="428018"/>
                  </a:lnTo>
                  <a:lnTo>
                    <a:pt x="239877" y="564213"/>
                  </a:lnTo>
                  <a:lnTo>
                    <a:pt x="243500" y="565145"/>
                  </a:lnTo>
                  <a:lnTo>
                    <a:pt x="250725" y="565145"/>
                  </a:lnTo>
                  <a:lnTo>
                    <a:pt x="254348" y="564213"/>
                  </a:lnTo>
                  <a:lnTo>
                    <a:pt x="330898" y="520015"/>
                  </a:lnTo>
                  <a:lnTo>
                    <a:pt x="247112" y="520015"/>
                  </a:lnTo>
                  <a:lnTo>
                    <a:pt x="41883" y="401537"/>
                  </a:lnTo>
                  <a:lnTo>
                    <a:pt x="41883" y="164549"/>
                  </a:lnTo>
                  <a:lnTo>
                    <a:pt x="247112" y="46071"/>
                  </a:lnTo>
                  <a:lnTo>
                    <a:pt x="330898" y="46071"/>
                  </a:lnTo>
                  <a:lnTo>
                    <a:pt x="251102" y="0"/>
                  </a:lnTo>
                  <a:close/>
                </a:path>
                <a:path extrusionOk="0" h="565150" w="494665">
                  <a:moveTo>
                    <a:pt x="330898" y="46071"/>
                  </a:moveTo>
                  <a:lnTo>
                    <a:pt x="247112" y="46071"/>
                  </a:lnTo>
                  <a:lnTo>
                    <a:pt x="452342" y="164549"/>
                  </a:lnTo>
                  <a:lnTo>
                    <a:pt x="452342" y="401537"/>
                  </a:lnTo>
                  <a:lnTo>
                    <a:pt x="247112" y="520015"/>
                  </a:lnTo>
                  <a:lnTo>
                    <a:pt x="330898" y="520015"/>
                  </a:lnTo>
                  <a:lnTo>
                    <a:pt x="490236" y="428018"/>
                  </a:lnTo>
                  <a:lnTo>
                    <a:pt x="494225" y="421107"/>
                  </a:lnTo>
                  <a:lnTo>
                    <a:pt x="494225" y="144979"/>
                  </a:lnTo>
                  <a:lnTo>
                    <a:pt x="490236" y="138069"/>
                  </a:lnTo>
                  <a:lnTo>
                    <a:pt x="330898" y="460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16040430" y="6720274"/>
              <a:ext cx="226694" cy="391795"/>
            </a:xfrm>
            <a:custGeom>
              <a:rect b="b" l="l" r="r" t="t"/>
              <a:pathLst>
                <a:path extrusionOk="0" h="391795" w="226694">
                  <a:moveTo>
                    <a:pt x="226171" y="0"/>
                  </a:moveTo>
                  <a:lnTo>
                    <a:pt x="0" y="130571"/>
                  </a:lnTo>
                  <a:lnTo>
                    <a:pt x="0" y="391736"/>
                  </a:lnTo>
                  <a:lnTo>
                    <a:pt x="226171" y="261154"/>
                  </a:lnTo>
                  <a:lnTo>
                    <a:pt x="2261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16019491" y="6698391"/>
              <a:ext cx="268605" cy="434975"/>
            </a:xfrm>
            <a:custGeom>
              <a:rect b="b" l="l" r="r" t="t"/>
              <a:pathLst>
                <a:path extrusionOk="0" h="434975" w="268605">
                  <a:moveTo>
                    <a:pt x="251102" y="0"/>
                  </a:moveTo>
                  <a:lnTo>
                    <a:pt x="243123" y="0"/>
                  </a:lnTo>
                  <a:lnTo>
                    <a:pt x="3989" y="138069"/>
                  </a:lnTo>
                  <a:lnTo>
                    <a:pt x="0" y="144979"/>
                  </a:lnTo>
                  <a:lnTo>
                    <a:pt x="0" y="421107"/>
                  </a:lnTo>
                  <a:lnTo>
                    <a:pt x="3989" y="428018"/>
                  </a:lnTo>
                  <a:lnTo>
                    <a:pt x="13706" y="433630"/>
                  </a:lnTo>
                  <a:lnTo>
                    <a:pt x="17329" y="434562"/>
                  </a:lnTo>
                  <a:lnTo>
                    <a:pt x="24554" y="434562"/>
                  </a:lnTo>
                  <a:lnTo>
                    <a:pt x="28177" y="433630"/>
                  </a:lnTo>
                  <a:lnTo>
                    <a:pt x="125655" y="377349"/>
                  </a:lnTo>
                  <a:lnTo>
                    <a:pt x="41883" y="377349"/>
                  </a:lnTo>
                  <a:lnTo>
                    <a:pt x="41883" y="164549"/>
                  </a:lnTo>
                  <a:lnTo>
                    <a:pt x="226171" y="58155"/>
                  </a:lnTo>
                  <a:lnTo>
                    <a:pt x="268054" y="58155"/>
                  </a:lnTo>
                  <a:lnTo>
                    <a:pt x="268054" y="14397"/>
                  </a:lnTo>
                  <a:lnTo>
                    <a:pt x="264065" y="7486"/>
                  </a:lnTo>
                  <a:lnTo>
                    <a:pt x="251102" y="0"/>
                  </a:lnTo>
                  <a:close/>
                </a:path>
                <a:path extrusionOk="0" h="434975" w="268605">
                  <a:moveTo>
                    <a:pt x="268054" y="58155"/>
                  </a:moveTo>
                  <a:lnTo>
                    <a:pt x="226171" y="58155"/>
                  </a:lnTo>
                  <a:lnTo>
                    <a:pt x="226171" y="270955"/>
                  </a:lnTo>
                  <a:lnTo>
                    <a:pt x="41883" y="377349"/>
                  </a:lnTo>
                  <a:lnTo>
                    <a:pt x="125655" y="377349"/>
                  </a:lnTo>
                  <a:lnTo>
                    <a:pt x="264065" y="297435"/>
                  </a:lnTo>
                  <a:lnTo>
                    <a:pt x="268054" y="290525"/>
                  </a:lnTo>
                  <a:lnTo>
                    <a:pt x="268054" y="581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16266603" y="6720270"/>
              <a:ext cx="226694" cy="391795"/>
            </a:xfrm>
            <a:custGeom>
              <a:rect b="b" l="l" r="r" t="t"/>
              <a:pathLst>
                <a:path extrusionOk="0" h="391795" w="226694">
                  <a:moveTo>
                    <a:pt x="0" y="0"/>
                  </a:moveTo>
                  <a:lnTo>
                    <a:pt x="0" y="261164"/>
                  </a:lnTo>
                  <a:lnTo>
                    <a:pt x="226171" y="391747"/>
                  </a:lnTo>
                  <a:lnTo>
                    <a:pt x="226171" y="130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16245659" y="6698392"/>
              <a:ext cx="268605" cy="434975"/>
            </a:xfrm>
            <a:custGeom>
              <a:rect b="b" l="l" r="r" t="t"/>
              <a:pathLst>
                <a:path extrusionOk="0" h="434975" w="268605">
                  <a:moveTo>
                    <a:pt x="24931" y="0"/>
                  </a:moveTo>
                  <a:lnTo>
                    <a:pt x="16952" y="0"/>
                  </a:lnTo>
                  <a:lnTo>
                    <a:pt x="3989" y="7486"/>
                  </a:lnTo>
                  <a:lnTo>
                    <a:pt x="0" y="14397"/>
                  </a:lnTo>
                  <a:lnTo>
                    <a:pt x="0" y="290525"/>
                  </a:lnTo>
                  <a:lnTo>
                    <a:pt x="3989" y="297435"/>
                  </a:lnTo>
                  <a:lnTo>
                    <a:pt x="239877" y="433630"/>
                  </a:lnTo>
                  <a:lnTo>
                    <a:pt x="243500" y="434562"/>
                  </a:lnTo>
                  <a:lnTo>
                    <a:pt x="250725" y="434562"/>
                  </a:lnTo>
                  <a:lnTo>
                    <a:pt x="254348" y="433630"/>
                  </a:lnTo>
                  <a:lnTo>
                    <a:pt x="264065" y="428018"/>
                  </a:lnTo>
                  <a:lnTo>
                    <a:pt x="268054" y="421107"/>
                  </a:lnTo>
                  <a:lnTo>
                    <a:pt x="268054" y="377349"/>
                  </a:lnTo>
                  <a:lnTo>
                    <a:pt x="226171" y="377349"/>
                  </a:lnTo>
                  <a:lnTo>
                    <a:pt x="41883" y="270955"/>
                  </a:lnTo>
                  <a:lnTo>
                    <a:pt x="41883" y="58155"/>
                  </a:lnTo>
                  <a:lnTo>
                    <a:pt x="125655" y="58155"/>
                  </a:lnTo>
                  <a:lnTo>
                    <a:pt x="24931" y="0"/>
                  </a:lnTo>
                  <a:close/>
                </a:path>
                <a:path extrusionOk="0" h="434975" w="268605">
                  <a:moveTo>
                    <a:pt x="125655" y="58155"/>
                  </a:moveTo>
                  <a:lnTo>
                    <a:pt x="41883" y="58155"/>
                  </a:lnTo>
                  <a:lnTo>
                    <a:pt x="226171" y="164549"/>
                  </a:lnTo>
                  <a:lnTo>
                    <a:pt x="226171" y="377349"/>
                  </a:lnTo>
                  <a:lnTo>
                    <a:pt x="268054" y="377349"/>
                  </a:lnTo>
                  <a:lnTo>
                    <a:pt x="268054" y="144979"/>
                  </a:lnTo>
                  <a:lnTo>
                    <a:pt x="264065" y="138069"/>
                  </a:lnTo>
                  <a:lnTo>
                    <a:pt x="125655" y="581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0" name="Google Shape;1160;p39"/>
            <p:cNvGrpSpPr/>
            <p:nvPr/>
          </p:nvGrpSpPr>
          <p:grpSpPr>
            <a:xfrm>
              <a:off x="15340980" y="7090116"/>
              <a:ext cx="1625631" cy="956903"/>
              <a:chOff x="15340980" y="9798453"/>
              <a:chExt cx="1625631" cy="956903"/>
            </a:xfrm>
          </p:grpSpPr>
          <p:sp>
            <p:nvSpPr>
              <p:cNvPr id="1161" name="Google Shape;1161;p39"/>
              <p:cNvSpPr/>
              <p:nvPr/>
            </p:nvSpPr>
            <p:spPr>
              <a:xfrm>
                <a:off x="16019494" y="10190215"/>
                <a:ext cx="268605" cy="434975"/>
              </a:xfrm>
              <a:custGeom>
                <a:rect b="b" l="l" r="r" t="t"/>
                <a:pathLst>
                  <a:path extrusionOk="0" h="434975" w="268605">
                    <a:moveTo>
                      <a:pt x="251112" y="0"/>
                    </a:moveTo>
                    <a:lnTo>
                      <a:pt x="243133" y="0"/>
                    </a:lnTo>
                    <a:lnTo>
                      <a:pt x="3989" y="138058"/>
                    </a:lnTo>
                    <a:lnTo>
                      <a:pt x="0" y="144969"/>
                    </a:lnTo>
                    <a:lnTo>
                      <a:pt x="0" y="421097"/>
                    </a:lnTo>
                    <a:lnTo>
                      <a:pt x="3989" y="428007"/>
                    </a:lnTo>
                    <a:lnTo>
                      <a:pt x="13706" y="433620"/>
                    </a:lnTo>
                    <a:lnTo>
                      <a:pt x="17329" y="434552"/>
                    </a:lnTo>
                    <a:lnTo>
                      <a:pt x="24554" y="434552"/>
                    </a:lnTo>
                    <a:lnTo>
                      <a:pt x="28177" y="433620"/>
                    </a:lnTo>
                    <a:lnTo>
                      <a:pt x="125655" y="377339"/>
                    </a:lnTo>
                    <a:lnTo>
                      <a:pt x="41883" y="377339"/>
                    </a:lnTo>
                    <a:lnTo>
                      <a:pt x="41883" y="164539"/>
                    </a:lnTo>
                    <a:lnTo>
                      <a:pt x="226181" y="58144"/>
                    </a:lnTo>
                    <a:lnTo>
                      <a:pt x="268065" y="58144"/>
                    </a:lnTo>
                    <a:lnTo>
                      <a:pt x="268065" y="14386"/>
                    </a:lnTo>
                    <a:lnTo>
                      <a:pt x="264065" y="7476"/>
                    </a:lnTo>
                    <a:lnTo>
                      <a:pt x="251112" y="0"/>
                    </a:lnTo>
                    <a:close/>
                  </a:path>
                  <a:path extrusionOk="0" h="434975" w="268605">
                    <a:moveTo>
                      <a:pt x="268065" y="58144"/>
                    </a:moveTo>
                    <a:lnTo>
                      <a:pt x="226181" y="58144"/>
                    </a:lnTo>
                    <a:lnTo>
                      <a:pt x="226181" y="270944"/>
                    </a:lnTo>
                    <a:lnTo>
                      <a:pt x="41883" y="377339"/>
                    </a:lnTo>
                    <a:lnTo>
                      <a:pt x="125655" y="377339"/>
                    </a:lnTo>
                    <a:lnTo>
                      <a:pt x="264065" y="297425"/>
                    </a:lnTo>
                    <a:lnTo>
                      <a:pt x="268065" y="290514"/>
                    </a:lnTo>
                    <a:lnTo>
                      <a:pt x="268065" y="581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39"/>
              <p:cNvSpPr/>
              <p:nvPr/>
            </p:nvSpPr>
            <p:spPr>
              <a:xfrm>
                <a:off x="15361920" y="9950926"/>
                <a:ext cx="678815" cy="653415"/>
              </a:xfrm>
              <a:custGeom>
                <a:rect b="b" l="l" r="r" t="t"/>
                <a:pathLst>
                  <a:path extrusionOk="0" h="653415" w="678815">
                    <a:moveTo>
                      <a:pt x="0" y="0"/>
                    </a:moveTo>
                    <a:lnTo>
                      <a:pt x="0" y="261164"/>
                    </a:lnTo>
                    <a:lnTo>
                      <a:pt x="678513" y="652901"/>
                    </a:lnTo>
                    <a:lnTo>
                      <a:pt x="678513" y="3917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1F7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39"/>
              <p:cNvSpPr/>
              <p:nvPr/>
            </p:nvSpPr>
            <p:spPr>
              <a:xfrm>
                <a:off x="15340980" y="9929047"/>
                <a:ext cx="720725" cy="695959"/>
              </a:xfrm>
              <a:custGeom>
                <a:rect b="b" l="l" r="r" t="t"/>
                <a:pathLst>
                  <a:path extrusionOk="0" h="695959" w="720725">
                    <a:moveTo>
                      <a:pt x="24931" y="0"/>
                    </a:moveTo>
                    <a:lnTo>
                      <a:pt x="16952" y="0"/>
                    </a:lnTo>
                    <a:lnTo>
                      <a:pt x="3989" y="7486"/>
                    </a:lnTo>
                    <a:lnTo>
                      <a:pt x="0" y="14397"/>
                    </a:lnTo>
                    <a:lnTo>
                      <a:pt x="0" y="290525"/>
                    </a:lnTo>
                    <a:lnTo>
                      <a:pt x="3989" y="297435"/>
                    </a:lnTo>
                    <a:lnTo>
                      <a:pt x="692219" y="694795"/>
                    </a:lnTo>
                    <a:lnTo>
                      <a:pt x="695842" y="695717"/>
                    </a:lnTo>
                    <a:lnTo>
                      <a:pt x="703067" y="695717"/>
                    </a:lnTo>
                    <a:lnTo>
                      <a:pt x="706690" y="694795"/>
                    </a:lnTo>
                    <a:lnTo>
                      <a:pt x="716407" y="689172"/>
                    </a:lnTo>
                    <a:lnTo>
                      <a:pt x="720396" y="682261"/>
                    </a:lnTo>
                    <a:lnTo>
                      <a:pt x="720396" y="638514"/>
                    </a:lnTo>
                    <a:lnTo>
                      <a:pt x="678513" y="638514"/>
                    </a:lnTo>
                    <a:lnTo>
                      <a:pt x="41883" y="270955"/>
                    </a:lnTo>
                    <a:lnTo>
                      <a:pt x="41883" y="58155"/>
                    </a:lnTo>
                    <a:lnTo>
                      <a:pt x="125659" y="58155"/>
                    </a:lnTo>
                    <a:lnTo>
                      <a:pt x="24931" y="0"/>
                    </a:lnTo>
                    <a:close/>
                  </a:path>
                  <a:path extrusionOk="0" h="695959" w="720725">
                    <a:moveTo>
                      <a:pt x="125659" y="58155"/>
                    </a:moveTo>
                    <a:lnTo>
                      <a:pt x="41883" y="58155"/>
                    </a:lnTo>
                    <a:lnTo>
                      <a:pt x="678513" y="425704"/>
                    </a:lnTo>
                    <a:lnTo>
                      <a:pt x="678513" y="638514"/>
                    </a:lnTo>
                    <a:lnTo>
                      <a:pt x="720396" y="638514"/>
                    </a:lnTo>
                    <a:lnTo>
                      <a:pt x="720396" y="406134"/>
                    </a:lnTo>
                    <a:lnTo>
                      <a:pt x="716407" y="399223"/>
                    </a:lnTo>
                    <a:lnTo>
                      <a:pt x="125659" y="581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39"/>
              <p:cNvSpPr/>
              <p:nvPr/>
            </p:nvSpPr>
            <p:spPr>
              <a:xfrm>
                <a:off x="15361919" y="9820344"/>
                <a:ext cx="904875" cy="522604"/>
              </a:xfrm>
              <a:custGeom>
                <a:rect b="b" l="l" r="r" t="t"/>
                <a:pathLst>
                  <a:path extrusionOk="0" h="522604" w="904875">
                    <a:moveTo>
                      <a:pt x="226171" y="0"/>
                    </a:moveTo>
                    <a:lnTo>
                      <a:pt x="0" y="130582"/>
                    </a:lnTo>
                    <a:lnTo>
                      <a:pt x="678513" y="522319"/>
                    </a:lnTo>
                    <a:lnTo>
                      <a:pt x="904694" y="391747"/>
                    </a:lnTo>
                    <a:lnTo>
                      <a:pt x="2261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39"/>
              <p:cNvSpPr/>
              <p:nvPr/>
            </p:nvSpPr>
            <p:spPr>
              <a:xfrm>
                <a:off x="15340980" y="9798453"/>
                <a:ext cx="946784" cy="565150"/>
              </a:xfrm>
              <a:custGeom>
                <a:rect b="b" l="l" r="r" t="t"/>
                <a:pathLst>
                  <a:path extrusionOk="0" h="565150" w="946784">
                    <a:moveTo>
                      <a:pt x="251102" y="0"/>
                    </a:moveTo>
                    <a:lnTo>
                      <a:pt x="243123" y="0"/>
                    </a:lnTo>
                    <a:lnTo>
                      <a:pt x="3989" y="138079"/>
                    </a:lnTo>
                    <a:lnTo>
                      <a:pt x="0" y="144990"/>
                    </a:lnTo>
                    <a:lnTo>
                      <a:pt x="0" y="159963"/>
                    </a:lnTo>
                    <a:lnTo>
                      <a:pt x="3989" y="166874"/>
                    </a:lnTo>
                    <a:lnTo>
                      <a:pt x="692219" y="564223"/>
                    </a:lnTo>
                    <a:lnTo>
                      <a:pt x="695842" y="565155"/>
                    </a:lnTo>
                    <a:lnTo>
                      <a:pt x="703067" y="565155"/>
                    </a:lnTo>
                    <a:lnTo>
                      <a:pt x="706690" y="564223"/>
                    </a:lnTo>
                    <a:lnTo>
                      <a:pt x="783225" y="520036"/>
                    </a:lnTo>
                    <a:lnTo>
                      <a:pt x="699455" y="520036"/>
                    </a:lnTo>
                    <a:lnTo>
                      <a:pt x="62825" y="152477"/>
                    </a:lnTo>
                    <a:lnTo>
                      <a:pt x="247112" y="46071"/>
                    </a:lnTo>
                    <a:lnTo>
                      <a:pt x="330900" y="46071"/>
                    </a:lnTo>
                    <a:lnTo>
                      <a:pt x="251102" y="0"/>
                    </a:lnTo>
                    <a:close/>
                  </a:path>
                  <a:path extrusionOk="0" h="565150" w="946784">
                    <a:moveTo>
                      <a:pt x="330900" y="46071"/>
                    </a:moveTo>
                    <a:lnTo>
                      <a:pt x="247112" y="46071"/>
                    </a:lnTo>
                    <a:lnTo>
                      <a:pt x="883753" y="413631"/>
                    </a:lnTo>
                    <a:lnTo>
                      <a:pt x="699455" y="520036"/>
                    </a:lnTo>
                    <a:lnTo>
                      <a:pt x="783225" y="520036"/>
                    </a:lnTo>
                    <a:lnTo>
                      <a:pt x="942589" y="428028"/>
                    </a:lnTo>
                    <a:lnTo>
                      <a:pt x="946578" y="421118"/>
                    </a:lnTo>
                    <a:lnTo>
                      <a:pt x="946578" y="406155"/>
                    </a:lnTo>
                    <a:lnTo>
                      <a:pt x="942589" y="399233"/>
                    </a:lnTo>
                    <a:lnTo>
                      <a:pt x="330900" y="460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39"/>
              <p:cNvSpPr/>
              <p:nvPr/>
            </p:nvSpPr>
            <p:spPr>
              <a:xfrm>
                <a:off x="16040434" y="10212091"/>
                <a:ext cx="904875" cy="522604"/>
              </a:xfrm>
              <a:custGeom>
                <a:rect b="b" l="l" r="r" t="t"/>
                <a:pathLst>
                  <a:path extrusionOk="0" h="522604" w="904875">
                    <a:moveTo>
                      <a:pt x="678513" y="0"/>
                    </a:moveTo>
                    <a:lnTo>
                      <a:pt x="0" y="391736"/>
                    </a:lnTo>
                    <a:lnTo>
                      <a:pt x="226171" y="522319"/>
                    </a:lnTo>
                    <a:lnTo>
                      <a:pt x="904684" y="130571"/>
                    </a:lnTo>
                    <a:lnTo>
                      <a:pt x="6785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39"/>
              <p:cNvSpPr/>
              <p:nvPr/>
            </p:nvSpPr>
            <p:spPr>
              <a:xfrm>
                <a:off x="16019494" y="10190206"/>
                <a:ext cx="946784" cy="565150"/>
              </a:xfrm>
              <a:custGeom>
                <a:rect b="b" l="l" r="r" t="t"/>
                <a:pathLst>
                  <a:path extrusionOk="0" h="565150" w="946784">
                    <a:moveTo>
                      <a:pt x="703444" y="0"/>
                    </a:moveTo>
                    <a:lnTo>
                      <a:pt x="695465" y="0"/>
                    </a:lnTo>
                    <a:lnTo>
                      <a:pt x="3989" y="399223"/>
                    </a:lnTo>
                    <a:lnTo>
                      <a:pt x="0" y="406134"/>
                    </a:lnTo>
                    <a:lnTo>
                      <a:pt x="0" y="421107"/>
                    </a:lnTo>
                    <a:lnTo>
                      <a:pt x="3989" y="428018"/>
                    </a:lnTo>
                    <a:lnTo>
                      <a:pt x="239877" y="564223"/>
                    </a:lnTo>
                    <a:lnTo>
                      <a:pt x="243500" y="565155"/>
                    </a:lnTo>
                    <a:lnTo>
                      <a:pt x="250725" y="565155"/>
                    </a:lnTo>
                    <a:lnTo>
                      <a:pt x="254348" y="564223"/>
                    </a:lnTo>
                    <a:lnTo>
                      <a:pt x="330898" y="520026"/>
                    </a:lnTo>
                    <a:lnTo>
                      <a:pt x="247112" y="520026"/>
                    </a:lnTo>
                    <a:lnTo>
                      <a:pt x="62825" y="413620"/>
                    </a:lnTo>
                    <a:lnTo>
                      <a:pt x="699455" y="46061"/>
                    </a:lnTo>
                    <a:lnTo>
                      <a:pt x="783222" y="46061"/>
                    </a:lnTo>
                    <a:lnTo>
                      <a:pt x="703444" y="0"/>
                    </a:lnTo>
                    <a:close/>
                  </a:path>
                  <a:path extrusionOk="0" h="565150" w="946784">
                    <a:moveTo>
                      <a:pt x="783222" y="46061"/>
                    </a:moveTo>
                    <a:lnTo>
                      <a:pt x="699455" y="46061"/>
                    </a:lnTo>
                    <a:lnTo>
                      <a:pt x="883742" y="152466"/>
                    </a:lnTo>
                    <a:lnTo>
                      <a:pt x="247112" y="520026"/>
                    </a:lnTo>
                    <a:lnTo>
                      <a:pt x="330898" y="520026"/>
                    </a:lnTo>
                    <a:lnTo>
                      <a:pt x="942578" y="166864"/>
                    </a:lnTo>
                    <a:lnTo>
                      <a:pt x="946568" y="159942"/>
                    </a:lnTo>
                    <a:lnTo>
                      <a:pt x="946568" y="144979"/>
                    </a:lnTo>
                    <a:lnTo>
                      <a:pt x="942578" y="138069"/>
                    </a:lnTo>
                    <a:lnTo>
                      <a:pt x="783222" y="460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39"/>
              <p:cNvSpPr/>
              <p:nvPr/>
            </p:nvSpPr>
            <p:spPr>
              <a:xfrm>
                <a:off x="16040434" y="9950926"/>
                <a:ext cx="678815" cy="653415"/>
              </a:xfrm>
              <a:custGeom>
                <a:rect b="b" l="l" r="r" t="t"/>
                <a:pathLst>
                  <a:path extrusionOk="0" h="653415" w="678815">
                    <a:moveTo>
                      <a:pt x="678513" y="0"/>
                    </a:moveTo>
                    <a:lnTo>
                      <a:pt x="0" y="391736"/>
                    </a:lnTo>
                    <a:lnTo>
                      <a:pt x="0" y="652901"/>
                    </a:lnTo>
                    <a:lnTo>
                      <a:pt x="678513" y="261164"/>
                    </a:lnTo>
                    <a:lnTo>
                      <a:pt x="678513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39"/>
              <p:cNvSpPr/>
              <p:nvPr/>
            </p:nvSpPr>
            <p:spPr>
              <a:xfrm>
                <a:off x="16019494" y="9929050"/>
                <a:ext cx="720725" cy="695959"/>
              </a:xfrm>
              <a:custGeom>
                <a:rect b="b" l="l" r="r" t="t"/>
                <a:pathLst>
                  <a:path extrusionOk="0" h="695959" w="720725">
                    <a:moveTo>
                      <a:pt x="703444" y="0"/>
                    </a:moveTo>
                    <a:lnTo>
                      <a:pt x="695465" y="0"/>
                    </a:lnTo>
                    <a:lnTo>
                      <a:pt x="3989" y="399223"/>
                    </a:lnTo>
                    <a:lnTo>
                      <a:pt x="0" y="406134"/>
                    </a:lnTo>
                    <a:lnTo>
                      <a:pt x="0" y="682261"/>
                    </a:lnTo>
                    <a:lnTo>
                      <a:pt x="3989" y="689172"/>
                    </a:lnTo>
                    <a:lnTo>
                      <a:pt x="13706" y="694785"/>
                    </a:lnTo>
                    <a:lnTo>
                      <a:pt x="17329" y="695717"/>
                    </a:lnTo>
                    <a:lnTo>
                      <a:pt x="24554" y="695717"/>
                    </a:lnTo>
                    <a:lnTo>
                      <a:pt x="28177" y="694785"/>
                    </a:lnTo>
                    <a:lnTo>
                      <a:pt x="125658" y="638504"/>
                    </a:lnTo>
                    <a:lnTo>
                      <a:pt x="41883" y="638504"/>
                    </a:lnTo>
                    <a:lnTo>
                      <a:pt x="41883" y="425704"/>
                    </a:lnTo>
                    <a:lnTo>
                      <a:pt x="678513" y="58144"/>
                    </a:lnTo>
                    <a:lnTo>
                      <a:pt x="720396" y="58144"/>
                    </a:lnTo>
                    <a:lnTo>
                      <a:pt x="720396" y="14397"/>
                    </a:lnTo>
                    <a:lnTo>
                      <a:pt x="716407" y="7486"/>
                    </a:lnTo>
                    <a:lnTo>
                      <a:pt x="703444" y="0"/>
                    </a:lnTo>
                    <a:close/>
                  </a:path>
                  <a:path extrusionOk="0" h="695959" w="720725">
                    <a:moveTo>
                      <a:pt x="720396" y="58144"/>
                    </a:moveTo>
                    <a:lnTo>
                      <a:pt x="678513" y="58144"/>
                    </a:lnTo>
                    <a:lnTo>
                      <a:pt x="678513" y="270955"/>
                    </a:lnTo>
                    <a:lnTo>
                      <a:pt x="41883" y="638504"/>
                    </a:lnTo>
                    <a:lnTo>
                      <a:pt x="125658" y="638504"/>
                    </a:lnTo>
                    <a:lnTo>
                      <a:pt x="716407" y="297435"/>
                    </a:lnTo>
                    <a:lnTo>
                      <a:pt x="720396" y="290525"/>
                    </a:lnTo>
                    <a:lnTo>
                      <a:pt x="720396" y="581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39"/>
              <p:cNvSpPr/>
              <p:nvPr/>
            </p:nvSpPr>
            <p:spPr>
              <a:xfrm>
                <a:off x="16718948" y="9950922"/>
                <a:ext cx="226694" cy="391795"/>
              </a:xfrm>
              <a:custGeom>
                <a:rect b="b" l="l" r="r" t="t"/>
                <a:pathLst>
                  <a:path extrusionOk="0" h="391795" w="226694">
                    <a:moveTo>
                      <a:pt x="0" y="0"/>
                    </a:moveTo>
                    <a:lnTo>
                      <a:pt x="0" y="261164"/>
                    </a:lnTo>
                    <a:lnTo>
                      <a:pt x="226171" y="391747"/>
                    </a:lnTo>
                    <a:lnTo>
                      <a:pt x="226171" y="130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39"/>
              <p:cNvSpPr/>
              <p:nvPr/>
            </p:nvSpPr>
            <p:spPr>
              <a:xfrm>
                <a:off x="16698006" y="9929047"/>
                <a:ext cx="268605" cy="434975"/>
              </a:xfrm>
              <a:custGeom>
                <a:rect b="b" l="l" r="r" t="t"/>
                <a:pathLst>
                  <a:path extrusionOk="0" h="434975" w="268605">
                    <a:moveTo>
                      <a:pt x="24931" y="0"/>
                    </a:moveTo>
                    <a:lnTo>
                      <a:pt x="16952" y="0"/>
                    </a:lnTo>
                    <a:lnTo>
                      <a:pt x="3989" y="7486"/>
                    </a:lnTo>
                    <a:lnTo>
                      <a:pt x="0" y="14397"/>
                    </a:lnTo>
                    <a:lnTo>
                      <a:pt x="0" y="290525"/>
                    </a:lnTo>
                    <a:lnTo>
                      <a:pt x="3989" y="297435"/>
                    </a:lnTo>
                    <a:lnTo>
                      <a:pt x="239877" y="433630"/>
                    </a:lnTo>
                    <a:lnTo>
                      <a:pt x="243500" y="434562"/>
                    </a:lnTo>
                    <a:lnTo>
                      <a:pt x="250725" y="434562"/>
                    </a:lnTo>
                    <a:lnTo>
                      <a:pt x="254348" y="433630"/>
                    </a:lnTo>
                    <a:lnTo>
                      <a:pt x="264065" y="428018"/>
                    </a:lnTo>
                    <a:lnTo>
                      <a:pt x="268054" y="421107"/>
                    </a:lnTo>
                    <a:lnTo>
                      <a:pt x="268054" y="377349"/>
                    </a:lnTo>
                    <a:lnTo>
                      <a:pt x="226171" y="377349"/>
                    </a:lnTo>
                    <a:lnTo>
                      <a:pt x="41883" y="270955"/>
                    </a:lnTo>
                    <a:lnTo>
                      <a:pt x="41883" y="58155"/>
                    </a:lnTo>
                    <a:lnTo>
                      <a:pt x="125655" y="58155"/>
                    </a:lnTo>
                    <a:lnTo>
                      <a:pt x="24931" y="0"/>
                    </a:lnTo>
                    <a:close/>
                  </a:path>
                  <a:path extrusionOk="0" h="434975" w="268605">
                    <a:moveTo>
                      <a:pt x="125655" y="58155"/>
                    </a:moveTo>
                    <a:lnTo>
                      <a:pt x="41883" y="58155"/>
                    </a:lnTo>
                    <a:lnTo>
                      <a:pt x="226171" y="164549"/>
                    </a:lnTo>
                    <a:lnTo>
                      <a:pt x="226171" y="377349"/>
                    </a:lnTo>
                    <a:lnTo>
                      <a:pt x="268054" y="377349"/>
                    </a:lnTo>
                    <a:lnTo>
                      <a:pt x="268054" y="144979"/>
                    </a:lnTo>
                    <a:lnTo>
                      <a:pt x="264065" y="138069"/>
                    </a:lnTo>
                    <a:lnTo>
                      <a:pt x="125655" y="581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2" name="Google Shape;1172;p39"/>
            <p:cNvGrpSpPr/>
            <p:nvPr/>
          </p:nvGrpSpPr>
          <p:grpSpPr>
            <a:xfrm>
              <a:off x="15340980" y="6306640"/>
              <a:ext cx="494777" cy="1087528"/>
              <a:chOff x="15340980" y="9014977"/>
              <a:chExt cx="494777" cy="1087528"/>
            </a:xfrm>
          </p:grpSpPr>
          <p:sp>
            <p:nvSpPr>
              <p:cNvPr id="1173" name="Google Shape;1173;p39"/>
              <p:cNvSpPr/>
              <p:nvPr/>
            </p:nvSpPr>
            <p:spPr>
              <a:xfrm>
                <a:off x="15588091" y="9167438"/>
                <a:ext cx="226694" cy="914400"/>
              </a:xfrm>
              <a:custGeom>
                <a:rect b="b" l="l" r="r" t="t"/>
                <a:pathLst>
                  <a:path extrusionOk="0" h="914400" w="226694">
                    <a:moveTo>
                      <a:pt x="226171" y="0"/>
                    </a:moveTo>
                    <a:lnTo>
                      <a:pt x="0" y="130582"/>
                    </a:lnTo>
                    <a:lnTo>
                      <a:pt x="0" y="914066"/>
                    </a:lnTo>
                    <a:lnTo>
                      <a:pt x="226171" y="783483"/>
                    </a:lnTo>
                    <a:lnTo>
                      <a:pt x="2261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39"/>
              <p:cNvSpPr/>
              <p:nvPr/>
            </p:nvSpPr>
            <p:spPr>
              <a:xfrm>
                <a:off x="15567152" y="9145560"/>
                <a:ext cx="268605" cy="956945"/>
              </a:xfrm>
              <a:custGeom>
                <a:rect b="b" l="l" r="r" t="t"/>
                <a:pathLst>
                  <a:path extrusionOk="0" h="956945" w="268605">
                    <a:moveTo>
                      <a:pt x="251102" y="0"/>
                    </a:moveTo>
                    <a:lnTo>
                      <a:pt x="243123" y="0"/>
                    </a:lnTo>
                    <a:lnTo>
                      <a:pt x="3989" y="138069"/>
                    </a:lnTo>
                    <a:lnTo>
                      <a:pt x="0" y="144979"/>
                    </a:lnTo>
                    <a:lnTo>
                      <a:pt x="0" y="943426"/>
                    </a:lnTo>
                    <a:lnTo>
                      <a:pt x="3989" y="950337"/>
                    </a:lnTo>
                    <a:lnTo>
                      <a:pt x="13706" y="955949"/>
                    </a:lnTo>
                    <a:lnTo>
                      <a:pt x="17329" y="956881"/>
                    </a:lnTo>
                    <a:lnTo>
                      <a:pt x="24554" y="956881"/>
                    </a:lnTo>
                    <a:lnTo>
                      <a:pt x="28177" y="955949"/>
                    </a:lnTo>
                    <a:lnTo>
                      <a:pt x="125655" y="899668"/>
                    </a:lnTo>
                    <a:lnTo>
                      <a:pt x="41883" y="899668"/>
                    </a:lnTo>
                    <a:lnTo>
                      <a:pt x="41883" y="164549"/>
                    </a:lnTo>
                    <a:lnTo>
                      <a:pt x="226171" y="58155"/>
                    </a:lnTo>
                    <a:lnTo>
                      <a:pt x="268054" y="58155"/>
                    </a:lnTo>
                    <a:lnTo>
                      <a:pt x="268054" y="14397"/>
                    </a:lnTo>
                    <a:lnTo>
                      <a:pt x="264065" y="7486"/>
                    </a:lnTo>
                    <a:lnTo>
                      <a:pt x="251102" y="0"/>
                    </a:lnTo>
                    <a:close/>
                  </a:path>
                  <a:path extrusionOk="0" h="956945" w="268605">
                    <a:moveTo>
                      <a:pt x="268054" y="58155"/>
                    </a:moveTo>
                    <a:lnTo>
                      <a:pt x="226171" y="58155"/>
                    </a:lnTo>
                    <a:lnTo>
                      <a:pt x="226171" y="793274"/>
                    </a:lnTo>
                    <a:lnTo>
                      <a:pt x="41883" y="899668"/>
                    </a:lnTo>
                    <a:lnTo>
                      <a:pt x="125655" y="899668"/>
                    </a:lnTo>
                    <a:lnTo>
                      <a:pt x="264065" y="819755"/>
                    </a:lnTo>
                    <a:lnTo>
                      <a:pt x="268054" y="812844"/>
                    </a:lnTo>
                    <a:lnTo>
                      <a:pt x="268054" y="581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39"/>
              <p:cNvSpPr/>
              <p:nvPr/>
            </p:nvSpPr>
            <p:spPr>
              <a:xfrm>
                <a:off x="15361919" y="9167441"/>
                <a:ext cx="226694" cy="914400"/>
              </a:xfrm>
              <a:custGeom>
                <a:rect b="b" l="l" r="r" t="t"/>
                <a:pathLst>
                  <a:path extrusionOk="0" h="914400" w="226694">
                    <a:moveTo>
                      <a:pt x="0" y="0"/>
                    </a:moveTo>
                    <a:lnTo>
                      <a:pt x="0" y="783483"/>
                    </a:lnTo>
                    <a:lnTo>
                      <a:pt x="226171" y="914066"/>
                    </a:lnTo>
                    <a:lnTo>
                      <a:pt x="226171" y="130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59A8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39"/>
              <p:cNvSpPr/>
              <p:nvPr/>
            </p:nvSpPr>
            <p:spPr>
              <a:xfrm>
                <a:off x="15340980" y="9145559"/>
                <a:ext cx="268605" cy="956945"/>
              </a:xfrm>
              <a:custGeom>
                <a:rect b="b" l="l" r="r" t="t"/>
                <a:pathLst>
                  <a:path extrusionOk="0" h="956945" w="268605">
                    <a:moveTo>
                      <a:pt x="24931" y="0"/>
                    </a:moveTo>
                    <a:lnTo>
                      <a:pt x="16952" y="0"/>
                    </a:lnTo>
                    <a:lnTo>
                      <a:pt x="3989" y="7486"/>
                    </a:lnTo>
                    <a:lnTo>
                      <a:pt x="0" y="14397"/>
                    </a:lnTo>
                    <a:lnTo>
                      <a:pt x="0" y="812844"/>
                    </a:lnTo>
                    <a:lnTo>
                      <a:pt x="3989" y="819755"/>
                    </a:lnTo>
                    <a:lnTo>
                      <a:pt x="239877" y="955949"/>
                    </a:lnTo>
                    <a:lnTo>
                      <a:pt x="243500" y="956881"/>
                    </a:lnTo>
                    <a:lnTo>
                      <a:pt x="250725" y="956881"/>
                    </a:lnTo>
                    <a:lnTo>
                      <a:pt x="254348" y="955949"/>
                    </a:lnTo>
                    <a:lnTo>
                      <a:pt x="264065" y="950337"/>
                    </a:lnTo>
                    <a:lnTo>
                      <a:pt x="268054" y="943426"/>
                    </a:lnTo>
                    <a:lnTo>
                      <a:pt x="268054" y="899668"/>
                    </a:lnTo>
                    <a:lnTo>
                      <a:pt x="226171" y="899668"/>
                    </a:lnTo>
                    <a:lnTo>
                      <a:pt x="41883" y="793274"/>
                    </a:lnTo>
                    <a:lnTo>
                      <a:pt x="41883" y="58155"/>
                    </a:lnTo>
                    <a:lnTo>
                      <a:pt x="125655" y="58155"/>
                    </a:lnTo>
                    <a:lnTo>
                      <a:pt x="24931" y="0"/>
                    </a:lnTo>
                    <a:close/>
                  </a:path>
                  <a:path extrusionOk="0" h="956945" w="268605">
                    <a:moveTo>
                      <a:pt x="125655" y="58155"/>
                    </a:moveTo>
                    <a:lnTo>
                      <a:pt x="41883" y="58155"/>
                    </a:lnTo>
                    <a:lnTo>
                      <a:pt x="226171" y="164549"/>
                    </a:lnTo>
                    <a:lnTo>
                      <a:pt x="226171" y="899668"/>
                    </a:lnTo>
                    <a:lnTo>
                      <a:pt x="268054" y="899668"/>
                    </a:lnTo>
                    <a:lnTo>
                      <a:pt x="268054" y="144979"/>
                    </a:lnTo>
                    <a:lnTo>
                      <a:pt x="264065" y="138069"/>
                    </a:lnTo>
                    <a:lnTo>
                      <a:pt x="125655" y="581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39"/>
              <p:cNvSpPr/>
              <p:nvPr/>
            </p:nvSpPr>
            <p:spPr>
              <a:xfrm>
                <a:off x="15361920" y="9036859"/>
                <a:ext cx="452755" cy="261620"/>
              </a:xfrm>
              <a:custGeom>
                <a:rect b="b" l="l" r="r" t="t"/>
                <a:pathLst>
                  <a:path extrusionOk="0" h="261620" w="452755">
                    <a:moveTo>
                      <a:pt x="226171" y="0"/>
                    </a:moveTo>
                    <a:lnTo>
                      <a:pt x="0" y="130582"/>
                    </a:lnTo>
                    <a:lnTo>
                      <a:pt x="226171" y="261164"/>
                    </a:lnTo>
                    <a:lnTo>
                      <a:pt x="452342" y="130582"/>
                    </a:lnTo>
                    <a:lnTo>
                      <a:pt x="2261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39"/>
              <p:cNvSpPr/>
              <p:nvPr/>
            </p:nvSpPr>
            <p:spPr>
              <a:xfrm>
                <a:off x="15340980" y="9014977"/>
                <a:ext cx="494665" cy="304165"/>
              </a:xfrm>
              <a:custGeom>
                <a:rect b="b" l="l" r="r" t="t"/>
                <a:pathLst>
                  <a:path extrusionOk="0" h="304165" w="494665">
                    <a:moveTo>
                      <a:pt x="251102" y="0"/>
                    </a:moveTo>
                    <a:lnTo>
                      <a:pt x="243123" y="0"/>
                    </a:lnTo>
                    <a:lnTo>
                      <a:pt x="3989" y="138069"/>
                    </a:lnTo>
                    <a:lnTo>
                      <a:pt x="0" y="144979"/>
                    </a:lnTo>
                    <a:lnTo>
                      <a:pt x="0" y="159953"/>
                    </a:lnTo>
                    <a:lnTo>
                      <a:pt x="3989" y="166864"/>
                    </a:lnTo>
                    <a:lnTo>
                      <a:pt x="239877" y="303058"/>
                    </a:lnTo>
                    <a:lnTo>
                      <a:pt x="243500" y="303990"/>
                    </a:lnTo>
                    <a:lnTo>
                      <a:pt x="250725" y="303990"/>
                    </a:lnTo>
                    <a:lnTo>
                      <a:pt x="254348" y="303058"/>
                    </a:lnTo>
                    <a:lnTo>
                      <a:pt x="330898" y="258861"/>
                    </a:lnTo>
                    <a:lnTo>
                      <a:pt x="247112" y="258861"/>
                    </a:lnTo>
                    <a:lnTo>
                      <a:pt x="62825" y="152466"/>
                    </a:lnTo>
                    <a:lnTo>
                      <a:pt x="247112" y="46071"/>
                    </a:lnTo>
                    <a:lnTo>
                      <a:pt x="330898" y="46071"/>
                    </a:lnTo>
                    <a:lnTo>
                      <a:pt x="251102" y="0"/>
                    </a:lnTo>
                    <a:close/>
                  </a:path>
                  <a:path extrusionOk="0" h="304165" w="494665">
                    <a:moveTo>
                      <a:pt x="330898" y="46071"/>
                    </a:moveTo>
                    <a:lnTo>
                      <a:pt x="247112" y="46071"/>
                    </a:lnTo>
                    <a:lnTo>
                      <a:pt x="431400" y="152466"/>
                    </a:lnTo>
                    <a:lnTo>
                      <a:pt x="247112" y="258861"/>
                    </a:lnTo>
                    <a:lnTo>
                      <a:pt x="330898" y="258861"/>
                    </a:lnTo>
                    <a:lnTo>
                      <a:pt x="490236" y="166864"/>
                    </a:lnTo>
                    <a:lnTo>
                      <a:pt x="494225" y="159953"/>
                    </a:lnTo>
                    <a:lnTo>
                      <a:pt x="494225" y="144979"/>
                    </a:lnTo>
                    <a:lnTo>
                      <a:pt x="490236" y="138069"/>
                    </a:lnTo>
                    <a:lnTo>
                      <a:pt x="330898" y="460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79" name="Google Shape;1179;p39"/>
          <p:cNvGrpSpPr/>
          <p:nvPr/>
        </p:nvGrpSpPr>
        <p:grpSpPr>
          <a:xfrm>
            <a:off x="8401830" y="275487"/>
            <a:ext cx="465057" cy="405373"/>
            <a:chOff x="17846550" y="487291"/>
            <a:chExt cx="1420021" cy="1238537"/>
          </a:xfrm>
        </p:grpSpPr>
        <p:sp>
          <p:nvSpPr>
            <p:cNvPr id="1180" name="Google Shape;1180;p39"/>
            <p:cNvSpPr/>
            <p:nvPr/>
          </p:nvSpPr>
          <p:spPr>
            <a:xfrm>
              <a:off x="17877963" y="518702"/>
              <a:ext cx="1357630" cy="783590"/>
            </a:xfrm>
            <a:custGeom>
              <a:rect b="b" l="l" r="r" t="t"/>
              <a:pathLst>
                <a:path extrusionOk="0" h="783590" w="1357630">
                  <a:moveTo>
                    <a:pt x="1017770" y="0"/>
                  </a:moveTo>
                  <a:lnTo>
                    <a:pt x="0" y="587605"/>
                  </a:lnTo>
                  <a:lnTo>
                    <a:pt x="339256" y="783483"/>
                  </a:lnTo>
                  <a:lnTo>
                    <a:pt x="1357026" y="195868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17846550" y="487291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1049182" y="0"/>
                  </a:moveTo>
                  <a:lnTo>
                    <a:pt x="15706" y="591817"/>
                  </a:lnTo>
                  <a:lnTo>
                    <a:pt x="0" y="619020"/>
                  </a:lnTo>
                  <a:lnTo>
                    <a:pt x="1087" y="627217"/>
                  </a:lnTo>
                  <a:lnTo>
                    <a:pt x="359821" y="844908"/>
                  </a:lnTo>
                  <a:lnTo>
                    <a:pt x="365255" y="846311"/>
                  </a:lnTo>
                  <a:lnTo>
                    <a:pt x="376093" y="846311"/>
                  </a:lnTo>
                  <a:lnTo>
                    <a:pt x="381527" y="844908"/>
                  </a:lnTo>
                  <a:lnTo>
                    <a:pt x="496344" y="778617"/>
                  </a:lnTo>
                  <a:lnTo>
                    <a:pt x="370669" y="778617"/>
                  </a:lnTo>
                  <a:lnTo>
                    <a:pt x="94237" y="619020"/>
                  </a:lnTo>
                  <a:lnTo>
                    <a:pt x="1049182" y="67686"/>
                  </a:lnTo>
                  <a:lnTo>
                    <a:pt x="1174843" y="67686"/>
                  </a:lnTo>
                  <a:lnTo>
                    <a:pt x="1064889" y="4201"/>
                  </a:lnTo>
                  <a:lnTo>
                    <a:pt x="1057247" y="1050"/>
                  </a:lnTo>
                  <a:lnTo>
                    <a:pt x="1049182" y="0"/>
                  </a:lnTo>
                  <a:close/>
                </a:path>
                <a:path extrusionOk="0" h="846455" w="1419859">
                  <a:moveTo>
                    <a:pt x="1174843" y="67686"/>
                  </a:moveTo>
                  <a:lnTo>
                    <a:pt x="1049182" y="67686"/>
                  </a:lnTo>
                  <a:lnTo>
                    <a:pt x="1325614" y="227283"/>
                  </a:lnTo>
                  <a:lnTo>
                    <a:pt x="370669" y="778617"/>
                  </a:lnTo>
                  <a:lnTo>
                    <a:pt x="496344" y="778617"/>
                  </a:lnTo>
                  <a:lnTo>
                    <a:pt x="1404145" y="254487"/>
                  </a:lnTo>
                  <a:lnTo>
                    <a:pt x="1410694" y="249445"/>
                  </a:lnTo>
                  <a:lnTo>
                    <a:pt x="1415638" y="242986"/>
                  </a:lnTo>
                  <a:lnTo>
                    <a:pt x="1418762" y="235475"/>
                  </a:lnTo>
                  <a:lnTo>
                    <a:pt x="1419852" y="227283"/>
                  </a:lnTo>
                  <a:lnTo>
                    <a:pt x="1418762" y="219085"/>
                  </a:lnTo>
                  <a:lnTo>
                    <a:pt x="1415638" y="211573"/>
                  </a:lnTo>
                  <a:lnTo>
                    <a:pt x="1410694" y="205115"/>
                  </a:lnTo>
                  <a:lnTo>
                    <a:pt x="1404145" y="200080"/>
                  </a:lnTo>
                  <a:lnTo>
                    <a:pt x="1174843" y="676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18217219" y="714568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1017770" y="0"/>
                  </a:moveTo>
                  <a:lnTo>
                    <a:pt x="0" y="587615"/>
                  </a:lnTo>
                  <a:lnTo>
                    <a:pt x="0" y="979352"/>
                  </a:lnTo>
                  <a:lnTo>
                    <a:pt x="1017770" y="391747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18185802" y="683159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1049182" y="0"/>
                  </a:moveTo>
                  <a:lnTo>
                    <a:pt x="15716" y="591824"/>
                  </a:lnTo>
                  <a:lnTo>
                    <a:pt x="0" y="1010765"/>
                  </a:lnTo>
                  <a:lnTo>
                    <a:pt x="1086" y="1018961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2" y="956358"/>
                  </a:lnTo>
                  <a:lnTo>
                    <a:pt x="62825" y="956358"/>
                  </a:lnTo>
                  <a:lnTo>
                    <a:pt x="62835" y="637163"/>
                  </a:lnTo>
                  <a:lnTo>
                    <a:pt x="1017770" y="85819"/>
                  </a:lnTo>
                  <a:lnTo>
                    <a:pt x="1080595" y="85819"/>
                  </a:lnTo>
                  <a:lnTo>
                    <a:pt x="1080595" y="31412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1042669" w="1080769">
                  <a:moveTo>
                    <a:pt x="1080595" y="85819"/>
                  </a:moveTo>
                  <a:lnTo>
                    <a:pt x="1017770" y="85819"/>
                  </a:lnTo>
                  <a:lnTo>
                    <a:pt x="1017770" y="405013"/>
                  </a:lnTo>
                  <a:lnTo>
                    <a:pt x="62825" y="956358"/>
                  </a:lnTo>
                  <a:lnTo>
                    <a:pt x="188472" y="956358"/>
                  </a:lnTo>
                  <a:lnTo>
                    <a:pt x="1064889" y="450352"/>
                  </a:lnTo>
                  <a:lnTo>
                    <a:pt x="1080595" y="423149"/>
                  </a:lnTo>
                  <a:lnTo>
                    <a:pt x="108059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17877961" y="1106312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17846550" y="107490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2"/>
                  </a:lnTo>
                  <a:lnTo>
                    <a:pt x="0" y="31404"/>
                  </a:lnTo>
                  <a:lnTo>
                    <a:pt x="0" y="423152"/>
                  </a:lnTo>
                  <a:lnTo>
                    <a:pt x="359811" y="649029"/>
                  </a:lnTo>
                  <a:lnTo>
                    <a:pt x="365245" y="650433"/>
                  </a:lnTo>
                  <a:lnTo>
                    <a:pt x="376082" y="650433"/>
                  </a:lnTo>
                  <a:lnTo>
                    <a:pt x="402071" y="619020"/>
                  </a:lnTo>
                  <a:lnTo>
                    <a:pt x="402072" y="564613"/>
                  </a:lnTo>
                  <a:lnTo>
                    <a:pt x="339246" y="564613"/>
                  </a:lnTo>
                  <a:lnTo>
                    <a:pt x="62825" y="405016"/>
                  </a:lnTo>
                  <a:lnTo>
                    <a:pt x="62825" y="85821"/>
                  </a:lnTo>
                  <a:lnTo>
                    <a:pt x="188483" y="85821"/>
                  </a:lnTo>
                  <a:lnTo>
                    <a:pt x="47118" y="4201"/>
                  </a:lnTo>
                  <a:lnTo>
                    <a:pt x="39477" y="1050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83" y="85821"/>
                  </a:moveTo>
                  <a:lnTo>
                    <a:pt x="62825" y="85821"/>
                  </a:lnTo>
                  <a:lnTo>
                    <a:pt x="339256" y="245419"/>
                  </a:lnTo>
                  <a:lnTo>
                    <a:pt x="339246" y="564613"/>
                  </a:lnTo>
                  <a:lnTo>
                    <a:pt x="402072" y="564613"/>
                  </a:lnTo>
                  <a:lnTo>
                    <a:pt x="402081" y="227283"/>
                  </a:lnTo>
                  <a:lnTo>
                    <a:pt x="400995" y="219086"/>
                  </a:lnTo>
                  <a:lnTo>
                    <a:pt x="397876" y="211577"/>
                  </a:lnTo>
                  <a:lnTo>
                    <a:pt x="392933" y="205120"/>
                  </a:lnTo>
                  <a:lnTo>
                    <a:pt x="386375" y="200080"/>
                  </a:lnTo>
                  <a:lnTo>
                    <a:pt x="188483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6" name="Google Shape;1186;p39"/>
          <p:cNvGrpSpPr/>
          <p:nvPr/>
        </p:nvGrpSpPr>
        <p:grpSpPr>
          <a:xfrm>
            <a:off x="7821798" y="545909"/>
            <a:ext cx="465168" cy="405377"/>
            <a:chOff x="16075438" y="1313513"/>
            <a:chExt cx="1420361" cy="1238550"/>
          </a:xfrm>
        </p:grpSpPr>
        <p:sp>
          <p:nvSpPr>
            <p:cNvPr id="1187" name="Google Shape;1187;p39"/>
            <p:cNvSpPr/>
            <p:nvPr/>
          </p:nvSpPr>
          <p:spPr>
            <a:xfrm>
              <a:off x="16106852" y="1344924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56" y="0"/>
                  </a:moveTo>
                  <a:lnTo>
                    <a:pt x="0" y="195878"/>
                  </a:lnTo>
                  <a:lnTo>
                    <a:pt x="1017770" y="783494"/>
                  </a:lnTo>
                  <a:lnTo>
                    <a:pt x="1357026" y="587615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1D59A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16075438" y="1313513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370673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1087" y="235488"/>
                  </a:lnTo>
                  <a:lnTo>
                    <a:pt x="1038334" y="844906"/>
                  </a:lnTo>
                  <a:lnTo>
                    <a:pt x="1043769" y="846309"/>
                  </a:lnTo>
                  <a:lnTo>
                    <a:pt x="1054606" y="846309"/>
                  </a:lnTo>
                  <a:lnTo>
                    <a:pt x="1060030" y="844906"/>
                  </a:lnTo>
                  <a:lnTo>
                    <a:pt x="1174835" y="778625"/>
                  </a:lnTo>
                  <a:lnTo>
                    <a:pt x="1049182" y="778625"/>
                  </a:lnTo>
                  <a:lnTo>
                    <a:pt x="94237" y="227291"/>
                  </a:lnTo>
                  <a:lnTo>
                    <a:pt x="370669" y="67683"/>
                  </a:lnTo>
                  <a:lnTo>
                    <a:pt x="496316" y="67683"/>
                  </a:lnTo>
                  <a:lnTo>
                    <a:pt x="386375" y="4209"/>
                  </a:lnTo>
                  <a:lnTo>
                    <a:pt x="378738" y="1052"/>
                  </a:lnTo>
                  <a:lnTo>
                    <a:pt x="370673" y="0"/>
                  </a:lnTo>
                  <a:close/>
                </a:path>
                <a:path extrusionOk="0" h="846455" w="1419859">
                  <a:moveTo>
                    <a:pt x="496316" y="67683"/>
                  </a:moveTo>
                  <a:lnTo>
                    <a:pt x="370669" y="67683"/>
                  </a:lnTo>
                  <a:lnTo>
                    <a:pt x="1325624" y="619028"/>
                  </a:lnTo>
                  <a:lnTo>
                    <a:pt x="1049182" y="778625"/>
                  </a:lnTo>
                  <a:lnTo>
                    <a:pt x="1174835" y="778625"/>
                  </a:lnTo>
                  <a:lnTo>
                    <a:pt x="1404156" y="646231"/>
                  </a:lnTo>
                  <a:lnTo>
                    <a:pt x="1410705" y="641191"/>
                  </a:lnTo>
                  <a:lnTo>
                    <a:pt x="1415649" y="634734"/>
                  </a:lnTo>
                  <a:lnTo>
                    <a:pt x="1418773" y="627225"/>
                  </a:lnTo>
                  <a:lnTo>
                    <a:pt x="1419862" y="619028"/>
                  </a:lnTo>
                  <a:lnTo>
                    <a:pt x="1418773" y="610831"/>
                  </a:lnTo>
                  <a:lnTo>
                    <a:pt x="1415649" y="603321"/>
                  </a:lnTo>
                  <a:lnTo>
                    <a:pt x="1410705" y="596864"/>
                  </a:lnTo>
                  <a:lnTo>
                    <a:pt x="1404156" y="591824"/>
                  </a:lnTo>
                  <a:lnTo>
                    <a:pt x="496316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16106852" y="1540803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0" y="0"/>
                  </a:moveTo>
                  <a:lnTo>
                    <a:pt x="0" y="391736"/>
                  </a:lnTo>
                  <a:lnTo>
                    <a:pt x="1017770" y="979352"/>
                  </a:lnTo>
                  <a:lnTo>
                    <a:pt x="1017770" y="587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16075438" y="1509394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31412" y="0"/>
                  </a:moveTo>
                  <a:lnTo>
                    <a:pt x="1087" y="23216"/>
                  </a:lnTo>
                  <a:lnTo>
                    <a:pt x="0" y="31415"/>
                  </a:lnTo>
                  <a:lnTo>
                    <a:pt x="0" y="423152"/>
                  </a:lnTo>
                  <a:lnTo>
                    <a:pt x="1038334" y="1040777"/>
                  </a:lnTo>
                  <a:lnTo>
                    <a:pt x="1043769" y="1042169"/>
                  </a:lnTo>
                  <a:lnTo>
                    <a:pt x="1054606" y="1042169"/>
                  </a:lnTo>
                  <a:lnTo>
                    <a:pt x="1080595" y="1010757"/>
                  </a:lnTo>
                  <a:lnTo>
                    <a:pt x="1080595" y="956350"/>
                  </a:lnTo>
                  <a:lnTo>
                    <a:pt x="1017770" y="956350"/>
                  </a:lnTo>
                  <a:lnTo>
                    <a:pt x="62825" y="405016"/>
                  </a:lnTo>
                  <a:lnTo>
                    <a:pt x="62825" y="85821"/>
                  </a:lnTo>
                  <a:lnTo>
                    <a:pt x="188488" y="85821"/>
                  </a:lnTo>
                  <a:lnTo>
                    <a:pt x="47118" y="4201"/>
                  </a:lnTo>
                  <a:lnTo>
                    <a:pt x="39477" y="1050"/>
                  </a:lnTo>
                  <a:lnTo>
                    <a:pt x="31412" y="0"/>
                  </a:lnTo>
                  <a:close/>
                </a:path>
                <a:path extrusionOk="0" h="1042669" w="1080769">
                  <a:moveTo>
                    <a:pt x="188488" y="85821"/>
                  </a:moveTo>
                  <a:lnTo>
                    <a:pt x="62825" y="85821"/>
                  </a:lnTo>
                  <a:lnTo>
                    <a:pt x="1017770" y="637155"/>
                  </a:lnTo>
                  <a:lnTo>
                    <a:pt x="1017770" y="956350"/>
                  </a:lnTo>
                  <a:lnTo>
                    <a:pt x="1080595" y="956350"/>
                  </a:lnTo>
                  <a:lnTo>
                    <a:pt x="1080595" y="619020"/>
                  </a:lnTo>
                  <a:lnTo>
                    <a:pt x="1079507" y="610823"/>
                  </a:lnTo>
                  <a:lnTo>
                    <a:pt x="1076386" y="603314"/>
                  </a:lnTo>
                  <a:lnTo>
                    <a:pt x="1071442" y="596856"/>
                  </a:lnTo>
                  <a:lnTo>
                    <a:pt x="1064889" y="591817"/>
                  </a:lnTo>
                  <a:lnTo>
                    <a:pt x="188488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17124623" y="1932546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17093209" y="190113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3" y="0"/>
                  </a:moveTo>
                  <a:lnTo>
                    <a:pt x="15706" y="200080"/>
                  </a:lnTo>
                  <a:lnTo>
                    <a:pt x="0" y="227283"/>
                  </a:lnTo>
                  <a:lnTo>
                    <a:pt x="0" y="619020"/>
                  </a:lnTo>
                  <a:lnTo>
                    <a:pt x="25988" y="650433"/>
                  </a:lnTo>
                  <a:lnTo>
                    <a:pt x="36836" y="650433"/>
                  </a:lnTo>
                  <a:lnTo>
                    <a:pt x="42260" y="649029"/>
                  </a:lnTo>
                  <a:lnTo>
                    <a:pt x="188474" y="564613"/>
                  </a:lnTo>
                  <a:lnTo>
                    <a:pt x="62825" y="564613"/>
                  </a:lnTo>
                  <a:lnTo>
                    <a:pt x="62825" y="245419"/>
                  </a:lnTo>
                  <a:lnTo>
                    <a:pt x="339256" y="85821"/>
                  </a:lnTo>
                  <a:lnTo>
                    <a:pt x="402081" y="85821"/>
                  </a:lnTo>
                  <a:lnTo>
                    <a:pt x="402081" y="31415"/>
                  </a:lnTo>
                  <a:lnTo>
                    <a:pt x="378738" y="1050"/>
                  </a:lnTo>
                  <a:lnTo>
                    <a:pt x="370673" y="0"/>
                  </a:lnTo>
                  <a:close/>
                </a:path>
                <a:path extrusionOk="0" h="650875" w="402590">
                  <a:moveTo>
                    <a:pt x="402081" y="85821"/>
                  </a:moveTo>
                  <a:lnTo>
                    <a:pt x="339256" y="85821"/>
                  </a:lnTo>
                  <a:lnTo>
                    <a:pt x="339256" y="405016"/>
                  </a:lnTo>
                  <a:lnTo>
                    <a:pt x="62825" y="564613"/>
                  </a:lnTo>
                  <a:lnTo>
                    <a:pt x="188474" y="564613"/>
                  </a:lnTo>
                  <a:lnTo>
                    <a:pt x="386375" y="450355"/>
                  </a:lnTo>
                  <a:lnTo>
                    <a:pt x="392929" y="445315"/>
                  </a:lnTo>
                  <a:lnTo>
                    <a:pt x="397872" y="438858"/>
                  </a:lnTo>
                  <a:lnTo>
                    <a:pt x="400994" y="431348"/>
                  </a:lnTo>
                  <a:lnTo>
                    <a:pt x="402081" y="423152"/>
                  </a:lnTo>
                  <a:lnTo>
                    <a:pt x="402081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39"/>
          <p:cNvGrpSpPr/>
          <p:nvPr/>
        </p:nvGrpSpPr>
        <p:grpSpPr>
          <a:xfrm>
            <a:off x="8568510" y="862377"/>
            <a:ext cx="242956" cy="277142"/>
            <a:chOff x="18355431" y="2280417"/>
            <a:chExt cx="741851" cy="846752"/>
          </a:xfrm>
        </p:grpSpPr>
        <p:sp>
          <p:nvSpPr>
            <p:cNvPr id="1194" name="Google Shape;1194;p39"/>
            <p:cNvSpPr/>
            <p:nvPr/>
          </p:nvSpPr>
          <p:spPr>
            <a:xfrm>
              <a:off x="18386848" y="2311830"/>
              <a:ext cx="678815" cy="783589"/>
            </a:xfrm>
            <a:custGeom>
              <a:rect b="b" l="l" r="r" t="t"/>
              <a:pathLst>
                <a:path extrusionOk="0" h="783589" w="678815">
                  <a:moveTo>
                    <a:pt x="339256" y="0"/>
                  </a:moveTo>
                  <a:lnTo>
                    <a:pt x="0" y="195878"/>
                  </a:lnTo>
                  <a:lnTo>
                    <a:pt x="0" y="587615"/>
                  </a:lnTo>
                  <a:lnTo>
                    <a:pt x="339256" y="783483"/>
                  </a:lnTo>
                  <a:lnTo>
                    <a:pt x="678513" y="587615"/>
                  </a:lnTo>
                  <a:lnTo>
                    <a:pt x="678513" y="19587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18355431" y="2280417"/>
              <a:ext cx="741680" cy="846455"/>
            </a:xfrm>
            <a:custGeom>
              <a:rect b="b" l="l" r="r" t="t"/>
              <a:pathLst>
                <a:path extrusionOk="0" h="846455" w="741680">
                  <a:moveTo>
                    <a:pt x="370673" y="0"/>
                  </a:moveTo>
                  <a:lnTo>
                    <a:pt x="15706" y="200085"/>
                  </a:lnTo>
                  <a:lnTo>
                    <a:pt x="0" y="227288"/>
                  </a:lnTo>
                  <a:lnTo>
                    <a:pt x="0" y="619025"/>
                  </a:lnTo>
                  <a:lnTo>
                    <a:pt x="359821" y="844914"/>
                  </a:lnTo>
                  <a:lnTo>
                    <a:pt x="365255" y="846306"/>
                  </a:lnTo>
                  <a:lnTo>
                    <a:pt x="376093" y="846306"/>
                  </a:lnTo>
                  <a:lnTo>
                    <a:pt x="381527" y="844914"/>
                  </a:lnTo>
                  <a:lnTo>
                    <a:pt x="496323" y="778633"/>
                  </a:lnTo>
                  <a:lnTo>
                    <a:pt x="370669" y="778633"/>
                  </a:lnTo>
                  <a:lnTo>
                    <a:pt x="62825" y="600890"/>
                  </a:lnTo>
                  <a:lnTo>
                    <a:pt x="62825" y="245424"/>
                  </a:lnTo>
                  <a:lnTo>
                    <a:pt x="370669" y="67691"/>
                  </a:lnTo>
                  <a:lnTo>
                    <a:pt x="496321" y="67691"/>
                  </a:lnTo>
                  <a:lnTo>
                    <a:pt x="386375" y="4217"/>
                  </a:lnTo>
                  <a:lnTo>
                    <a:pt x="378738" y="1054"/>
                  </a:lnTo>
                  <a:lnTo>
                    <a:pt x="370673" y="0"/>
                  </a:lnTo>
                  <a:close/>
                </a:path>
                <a:path extrusionOk="0" h="846455" w="741680">
                  <a:moveTo>
                    <a:pt x="496321" y="67691"/>
                  </a:moveTo>
                  <a:lnTo>
                    <a:pt x="370669" y="67691"/>
                  </a:lnTo>
                  <a:lnTo>
                    <a:pt x="678523" y="245424"/>
                  </a:lnTo>
                  <a:lnTo>
                    <a:pt x="678523" y="600890"/>
                  </a:lnTo>
                  <a:lnTo>
                    <a:pt x="370669" y="778633"/>
                  </a:lnTo>
                  <a:lnTo>
                    <a:pt x="496323" y="778633"/>
                  </a:lnTo>
                  <a:lnTo>
                    <a:pt x="725642" y="646229"/>
                  </a:lnTo>
                  <a:lnTo>
                    <a:pt x="741349" y="619025"/>
                  </a:lnTo>
                  <a:lnTo>
                    <a:pt x="741349" y="227288"/>
                  </a:lnTo>
                  <a:lnTo>
                    <a:pt x="740261" y="219092"/>
                  </a:lnTo>
                  <a:lnTo>
                    <a:pt x="737139" y="211582"/>
                  </a:lnTo>
                  <a:lnTo>
                    <a:pt x="732196" y="205125"/>
                  </a:lnTo>
                  <a:lnTo>
                    <a:pt x="725642" y="200085"/>
                  </a:lnTo>
                  <a:lnTo>
                    <a:pt x="496321" y="676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18386847" y="2507703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18355431" y="2476294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5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18726105" y="2507707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39"/>
            <p:cNvSpPr/>
            <p:nvPr/>
          </p:nvSpPr>
          <p:spPr>
            <a:xfrm>
              <a:off x="18694692" y="247629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3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28"/>
                  </a:lnTo>
                  <a:lnTo>
                    <a:pt x="25988" y="650440"/>
                  </a:lnTo>
                  <a:lnTo>
                    <a:pt x="36836" y="650440"/>
                  </a:lnTo>
                  <a:lnTo>
                    <a:pt x="42260" y="649037"/>
                  </a:lnTo>
                  <a:lnTo>
                    <a:pt x="18848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8" y="1052"/>
                  </a:lnTo>
                  <a:lnTo>
                    <a:pt x="370673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8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40"/>
          <p:cNvSpPr txBox="1"/>
          <p:nvPr>
            <p:ph type="title"/>
          </p:nvPr>
        </p:nvSpPr>
        <p:spPr>
          <a:xfrm>
            <a:off x="450850" y="350837"/>
            <a:ext cx="67785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2" name="Google Shape;1202;p40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41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"/>
              <a:buFont typeface="Arial"/>
              <a:buChar char="●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41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"/>
              <a:buFont typeface="Arial"/>
              <a:buChar char="○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413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"/>
              <a:buFont typeface="Arial"/>
              <a:buChar char="■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413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"/>
              <a:buFont typeface="Arial"/>
              <a:buChar char="●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413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"/>
              <a:buFont typeface="Arial"/>
              <a:buChar char="○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413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"/>
              <a:buFont typeface="Arial"/>
              <a:buChar char="○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413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"/>
              <a:buFont typeface="Arial"/>
              <a:buChar char="○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413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"/>
              <a:buFont typeface="Arial"/>
              <a:buChar char="○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413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"/>
              <a:buFont typeface="Arial"/>
              <a:buChar char="○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3" name="Google Shape;1203;p40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4" name="Google Shape;1204;p40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5" name="Google Shape;1205;p40"/>
          <p:cNvSpPr txBox="1"/>
          <p:nvPr>
            <p:ph idx="12" type="sldNum"/>
          </p:nvPr>
        </p:nvSpPr>
        <p:spPr>
          <a:xfrm>
            <a:off x="4419600" y="4606925"/>
            <a:ext cx="2133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959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959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959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959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959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959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959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959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95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Title Blue with Photo Block">
  <p:cSld name="+ Cover Title blue 1">
    <p:bg>
      <p:bgPr>
        <a:solidFill>
          <a:schemeClr val="accen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/>
          <p:nvPr>
            <p:ph type="title"/>
          </p:nvPr>
        </p:nvSpPr>
        <p:spPr>
          <a:xfrm>
            <a:off x="446650" y="2676750"/>
            <a:ext cx="42957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roxima Nova"/>
              <a:buNone/>
              <a:defRPr b="1" i="0" sz="4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5"/>
          <p:cNvSpPr txBox="1"/>
          <p:nvPr>
            <p:ph idx="1" type="subTitle"/>
          </p:nvPr>
        </p:nvSpPr>
        <p:spPr>
          <a:xfrm>
            <a:off x="446650" y="3732650"/>
            <a:ext cx="4564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0" name="Google Shape;170;p5"/>
          <p:cNvSpPr txBox="1"/>
          <p:nvPr>
            <p:ph idx="2" type="body"/>
          </p:nvPr>
        </p:nvSpPr>
        <p:spPr>
          <a:xfrm>
            <a:off x="446650" y="4821112"/>
            <a:ext cx="4578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1" name="Google Shape;171;p5"/>
          <p:cNvGrpSpPr/>
          <p:nvPr/>
        </p:nvGrpSpPr>
        <p:grpSpPr>
          <a:xfrm rot="10800000">
            <a:off x="6147745" y="4298413"/>
            <a:ext cx="610568" cy="528094"/>
            <a:chOff x="10297594" y="731834"/>
            <a:chExt cx="828675" cy="723218"/>
          </a:xfrm>
        </p:grpSpPr>
        <p:sp>
          <p:nvSpPr>
            <p:cNvPr id="172" name="Google Shape;172;p5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5"/>
          <p:cNvGrpSpPr/>
          <p:nvPr/>
        </p:nvGrpSpPr>
        <p:grpSpPr>
          <a:xfrm flipH="1" rot="10800000">
            <a:off x="3944218" y="563886"/>
            <a:ext cx="610568" cy="503360"/>
            <a:chOff x="10297594" y="731834"/>
            <a:chExt cx="828675" cy="723218"/>
          </a:xfrm>
        </p:grpSpPr>
        <p:sp>
          <p:nvSpPr>
            <p:cNvPr id="179" name="Google Shape;179;p5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5"/>
          <p:cNvGrpSpPr/>
          <p:nvPr/>
        </p:nvGrpSpPr>
        <p:grpSpPr>
          <a:xfrm>
            <a:off x="8220208" y="757073"/>
            <a:ext cx="284354" cy="320394"/>
            <a:chOff x="7856824" y="4804083"/>
            <a:chExt cx="433070" cy="494664"/>
          </a:xfrm>
        </p:grpSpPr>
        <p:sp>
          <p:nvSpPr>
            <p:cNvPr id="186" name="Google Shape;186;p5"/>
            <p:cNvSpPr/>
            <p:nvPr/>
          </p:nvSpPr>
          <p:spPr>
            <a:xfrm>
              <a:off x="7875152" y="4823224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7856824" y="4804083"/>
              <a:ext cx="433070" cy="494664"/>
            </a:xfrm>
            <a:custGeom>
              <a:rect b="b" l="l" r="r" t="t"/>
              <a:pathLst>
                <a:path extrusionOk="0" h="494664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99" y="493681"/>
                  </a:lnTo>
                  <a:lnTo>
                    <a:pt x="213072" y="494498"/>
                  </a:lnTo>
                  <a:lnTo>
                    <a:pt x="219385" y="494498"/>
                  </a:lnTo>
                  <a:lnTo>
                    <a:pt x="222558" y="493681"/>
                  </a:lnTo>
                  <a:lnTo>
                    <a:pt x="289533" y="455012"/>
                  </a:lnTo>
                  <a:lnTo>
                    <a:pt x="216223" y="455012"/>
                  </a:lnTo>
                  <a:lnTo>
                    <a:pt x="36648" y="351340"/>
                  </a:lnTo>
                  <a:lnTo>
                    <a:pt x="36648" y="143974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4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74"/>
                  </a:lnTo>
                  <a:lnTo>
                    <a:pt x="395809" y="351340"/>
                  </a:lnTo>
                  <a:lnTo>
                    <a:pt x="216223" y="455012"/>
                  </a:lnTo>
                  <a:lnTo>
                    <a:pt x="289533" y="455012"/>
                  </a:lnTo>
                  <a:lnTo>
                    <a:pt x="428960" y="374512"/>
                  </a:lnTo>
                  <a:lnTo>
                    <a:pt x="432458" y="368459"/>
                  </a:lnTo>
                  <a:lnTo>
                    <a:pt x="432458" y="126854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7875152" y="4937484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7856824" y="4918341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59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209899" y="379423"/>
                  </a:lnTo>
                  <a:lnTo>
                    <a:pt x="213072" y="380239"/>
                  </a:lnTo>
                  <a:lnTo>
                    <a:pt x="219385" y="380239"/>
                  </a:lnTo>
                  <a:lnTo>
                    <a:pt x="222558" y="379423"/>
                  </a:lnTo>
                  <a:lnTo>
                    <a:pt x="231050" y="374512"/>
                  </a:lnTo>
                  <a:lnTo>
                    <a:pt x="234547" y="368459"/>
                  </a:lnTo>
                  <a:lnTo>
                    <a:pt x="234547" y="330178"/>
                  </a:lnTo>
                  <a:lnTo>
                    <a:pt x="197899" y="330178"/>
                  </a:lnTo>
                  <a:lnTo>
                    <a:pt x="36648" y="237081"/>
                  </a:lnTo>
                  <a:lnTo>
                    <a:pt x="36648" y="50878"/>
                  </a:lnTo>
                  <a:lnTo>
                    <a:pt x="109941" y="50878"/>
                  </a:lnTo>
                  <a:lnTo>
                    <a:pt x="21821" y="0"/>
                  </a:lnTo>
                  <a:close/>
                </a:path>
                <a:path extrusionOk="0" h="380364" w="234950">
                  <a:moveTo>
                    <a:pt x="109941" y="50878"/>
                  </a:moveTo>
                  <a:lnTo>
                    <a:pt x="36648" y="50878"/>
                  </a:lnTo>
                  <a:lnTo>
                    <a:pt x="197899" y="143974"/>
                  </a:lnTo>
                  <a:lnTo>
                    <a:pt x="197899" y="330178"/>
                  </a:lnTo>
                  <a:lnTo>
                    <a:pt x="234547" y="330178"/>
                  </a:lnTo>
                  <a:lnTo>
                    <a:pt x="234547" y="126854"/>
                  </a:lnTo>
                  <a:lnTo>
                    <a:pt x="231050" y="120802"/>
                  </a:lnTo>
                  <a:lnTo>
                    <a:pt x="109941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8073052" y="493748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8054728" y="4918345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8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4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67"/>
                  </a:lnTo>
                  <a:lnTo>
                    <a:pt x="109948" y="330167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grpSp>
        <p:nvGrpSpPr>
          <p:cNvPr id="192" name="Google Shape;192;p5"/>
          <p:cNvGrpSpPr/>
          <p:nvPr/>
        </p:nvGrpSpPr>
        <p:grpSpPr>
          <a:xfrm>
            <a:off x="452405" y="302314"/>
            <a:ext cx="1378493" cy="575111"/>
            <a:chOff x="994735" y="832264"/>
            <a:chExt cx="3030988" cy="1264535"/>
          </a:xfrm>
        </p:grpSpPr>
        <p:grpSp>
          <p:nvGrpSpPr>
            <p:cNvPr id="193" name="Google Shape;193;p5"/>
            <p:cNvGrpSpPr/>
            <p:nvPr/>
          </p:nvGrpSpPr>
          <p:grpSpPr>
            <a:xfrm>
              <a:off x="994735" y="832264"/>
              <a:ext cx="963860" cy="877277"/>
              <a:chOff x="994735" y="832264"/>
              <a:chExt cx="963860" cy="877277"/>
            </a:xfrm>
          </p:grpSpPr>
          <p:sp>
            <p:nvSpPr>
              <p:cNvPr id="194" name="Google Shape;194;p5"/>
              <p:cNvSpPr/>
              <p:nvPr/>
            </p:nvSpPr>
            <p:spPr>
              <a:xfrm>
                <a:off x="1409534" y="1000122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32"/>
                    </a:lnTo>
                    <a:lnTo>
                      <a:pt x="402375" y="309749"/>
                    </a:lnTo>
                    <a:lnTo>
                      <a:pt x="536496" y="23230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1397114" y="987142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410511" y="334597"/>
                    </a:lnTo>
                    <a:lnTo>
                      <a:pt x="412657" y="335152"/>
                    </a:lnTo>
                    <a:lnTo>
                      <a:pt x="416940" y="335152"/>
                    </a:lnTo>
                    <a:lnTo>
                      <a:pt x="419086" y="334597"/>
                    </a:lnTo>
                    <a:lnTo>
                      <a:pt x="464480" y="308388"/>
                    </a:lnTo>
                    <a:lnTo>
                      <a:pt x="414793" y="308388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1" y="27318"/>
                    </a:lnTo>
                    <a:lnTo>
                      <a:pt x="148906" y="0"/>
                    </a:lnTo>
                    <a:close/>
                  </a:path>
                  <a:path extrusionOk="0" h="335280" w="561339">
                    <a:moveTo>
                      <a:pt x="196221" y="27318"/>
                    </a:moveTo>
                    <a:lnTo>
                      <a:pt x="146540" y="27318"/>
                    </a:lnTo>
                    <a:lnTo>
                      <a:pt x="524078" y="245290"/>
                    </a:lnTo>
                    <a:lnTo>
                      <a:pt x="414793" y="308388"/>
                    </a:lnTo>
                    <a:lnTo>
                      <a:pt x="464480" y="308388"/>
                    </a:lnTo>
                    <a:lnTo>
                      <a:pt x="558967" y="253835"/>
                    </a:lnTo>
                    <a:lnTo>
                      <a:pt x="561333" y="249730"/>
                    </a:lnTo>
                    <a:lnTo>
                      <a:pt x="561333" y="240861"/>
                    </a:lnTo>
                    <a:lnTo>
                      <a:pt x="558967" y="236757"/>
                    </a:lnTo>
                    <a:lnTo>
                      <a:pt x="196221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1543660" y="845241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1531240" y="832275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47" y="412584"/>
                    </a:lnTo>
                    <a:lnTo>
                      <a:pt x="416940" y="412584"/>
                    </a:lnTo>
                    <a:lnTo>
                      <a:pt x="41907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1409531" y="845241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1397114" y="832265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82"/>
                    </a:lnTo>
                    <a:lnTo>
                      <a:pt x="0" y="85986"/>
                    </a:lnTo>
                    <a:lnTo>
                      <a:pt x="0" y="249730"/>
                    </a:lnTo>
                    <a:lnTo>
                      <a:pt x="2366" y="253835"/>
                    </a:lnTo>
                    <a:lnTo>
                      <a:pt x="8125" y="257154"/>
                    </a:lnTo>
                    <a:lnTo>
                      <a:pt x="10271" y="257709"/>
                    </a:lnTo>
                    <a:lnTo>
                      <a:pt x="14565" y="257709"/>
                    </a:lnTo>
                    <a:lnTo>
                      <a:pt x="16701" y="257154"/>
                    </a:lnTo>
                    <a:lnTo>
                      <a:pt x="74503" y="223783"/>
                    </a:lnTo>
                    <a:lnTo>
                      <a:pt x="24836" y="223783"/>
                    </a:lnTo>
                    <a:lnTo>
                      <a:pt x="24836" y="97588"/>
                    </a:lnTo>
                    <a:lnTo>
                      <a:pt x="134121" y="34491"/>
                    </a:lnTo>
                    <a:lnTo>
                      <a:pt x="158958" y="34491"/>
                    </a:lnTo>
                    <a:lnTo>
                      <a:pt x="158958" y="8544"/>
                    </a:lnTo>
                    <a:lnTo>
                      <a:pt x="156592" y="443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91"/>
                    </a:moveTo>
                    <a:lnTo>
                      <a:pt x="134121" y="34491"/>
                    </a:lnTo>
                    <a:lnTo>
                      <a:pt x="134121" y="160686"/>
                    </a:lnTo>
                    <a:lnTo>
                      <a:pt x="24836" y="223783"/>
                    </a:lnTo>
                    <a:lnTo>
                      <a:pt x="74503" y="223783"/>
                    </a:lnTo>
                    <a:lnTo>
                      <a:pt x="156592" y="176392"/>
                    </a:lnTo>
                    <a:lnTo>
                      <a:pt x="158958" y="172287"/>
                    </a:lnTo>
                    <a:lnTo>
                      <a:pt x="158958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1141280" y="845237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1128861" y="832264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52"/>
                    </a:lnTo>
                    <a:lnTo>
                      <a:pt x="148686" y="335152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1275409" y="922679"/>
                <a:ext cx="402589" cy="386715"/>
              </a:xfrm>
              <a:custGeom>
                <a:rect b="b" l="l" r="r" t="t"/>
                <a:pathLst>
                  <a:path extrusionOk="0" h="386715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6721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00852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1262987" y="909700"/>
                <a:ext cx="427355" cy="412115"/>
              </a:xfrm>
              <a:custGeom>
                <a:rect b="b" l="l" r="r" t="t"/>
                <a:pathLst>
                  <a:path extrusionOk="0" h="412115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61"/>
                    </a:lnTo>
                    <a:lnTo>
                      <a:pt x="0" y="404134"/>
                    </a:lnTo>
                    <a:lnTo>
                      <a:pt x="2366" y="408228"/>
                    </a:lnTo>
                    <a:lnTo>
                      <a:pt x="8165" y="411568"/>
                    </a:lnTo>
                    <a:lnTo>
                      <a:pt x="10271" y="412113"/>
                    </a:lnTo>
                    <a:lnTo>
                      <a:pt x="14554" y="412113"/>
                    </a:lnTo>
                    <a:lnTo>
                      <a:pt x="16719" y="411558"/>
                    </a:lnTo>
                    <a:lnTo>
                      <a:pt x="74599" y="378208"/>
                    </a:lnTo>
                    <a:lnTo>
                      <a:pt x="24836" y="378208"/>
                    </a:lnTo>
                    <a:lnTo>
                      <a:pt x="24836" y="252463"/>
                    </a:lnTo>
                    <a:lnTo>
                      <a:pt x="402375" y="34491"/>
                    </a:lnTo>
                    <a:lnTo>
                      <a:pt x="427212" y="34491"/>
                    </a:lnTo>
                    <a:lnTo>
                      <a:pt x="427212" y="8544"/>
                    </a:lnTo>
                    <a:lnTo>
                      <a:pt x="424845" y="4439"/>
                    </a:lnTo>
                    <a:lnTo>
                      <a:pt x="417160" y="0"/>
                    </a:lnTo>
                    <a:close/>
                  </a:path>
                  <a:path extrusionOk="0" h="412115" w="427355">
                    <a:moveTo>
                      <a:pt x="427212" y="34491"/>
                    </a:moveTo>
                    <a:lnTo>
                      <a:pt x="402375" y="34491"/>
                    </a:lnTo>
                    <a:lnTo>
                      <a:pt x="402375" y="160675"/>
                    </a:lnTo>
                    <a:lnTo>
                      <a:pt x="24836" y="378208"/>
                    </a:lnTo>
                    <a:lnTo>
                      <a:pt x="74599" y="378208"/>
                    </a:lnTo>
                    <a:lnTo>
                      <a:pt x="424845" y="176403"/>
                    </a:lnTo>
                    <a:lnTo>
                      <a:pt x="427212" y="172298"/>
                    </a:lnTo>
                    <a:lnTo>
                      <a:pt x="427212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1141280" y="1077554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1846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1128861" y="1064583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98"/>
                    </a:lnTo>
                    <a:lnTo>
                      <a:pt x="2376" y="176403"/>
                    </a:lnTo>
                    <a:lnTo>
                      <a:pt x="142278" y="256683"/>
                    </a:lnTo>
                    <a:lnTo>
                      <a:pt x="144414" y="257227"/>
                    </a:lnTo>
                    <a:lnTo>
                      <a:pt x="148697" y="257227"/>
                    </a:lnTo>
                    <a:lnTo>
                      <a:pt x="150843" y="256672"/>
                    </a:lnTo>
                    <a:lnTo>
                      <a:pt x="156602" y="253343"/>
                    </a:lnTo>
                    <a:lnTo>
                      <a:pt x="158958" y="249238"/>
                    </a:lnTo>
                    <a:lnTo>
                      <a:pt x="158958" y="223364"/>
                    </a:lnTo>
                    <a:lnTo>
                      <a:pt x="134121" y="223364"/>
                    </a:lnTo>
                    <a:lnTo>
                      <a:pt x="24836" y="160654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364"/>
                    </a:lnTo>
                    <a:lnTo>
                      <a:pt x="158958" y="223364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1409528" y="1309866"/>
                <a:ext cx="268605" cy="309880"/>
              </a:xfrm>
              <a:custGeom>
                <a:rect b="b" l="l" r="r" t="t"/>
                <a:pathLst>
                  <a:path extrusionOk="0" h="309880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309760"/>
                    </a:lnTo>
                    <a:lnTo>
                      <a:pt x="268253" y="232317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1397111" y="1296895"/>
                <a:ext cx="293369" cy="335280"/>
              </a:xfrm>
              <a:custGeom>
                <a:rect b="b" l="l" r="r" t="t"/>
                <a:pathLst>
                  <a:path extrusionOk="0" h="335280" w="293369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142257" y="334586"/>
                    </a:lnTo>
                    <a:lnTo>
                      <a:pt x="144403" y="335141"/>
                    </a:lnTo>
                    <a:lnTo>
                      <a:pt x="148686" y="335141"/>
                    </a:lnTo>
                    <a:lnTo>
                      <a:pt x="150833" y="334586"/>
                    </a:lnTo>
                    <a:lnTo>
                      <a:pt x="196211" y="308388"/>
                    </a:lnTo>
                    <a:lnTo>
                      <a:pt x="146540" y="308388"/>
                    </a:lnTo>
                    <a:lnTo>
                      <a:pt x="24836" y="238118"/>
                    </a:lnTo>
                    <a:lnTo>
                      <a:pt x="24836" y="97588"/>
                    </a:lnTo>
                    <a:lnTo>
                      <a:pt x="146540" y="27318"/>
                    </a:lnTo>
                    <a:lnTo>
                      <a:pt x="196227" y="27318"/>
                    </a:lnTo>
                    <a:lnTo>
                      <a:pt x="148906" y="0"/>
                    </a:lnTo>
                    <a:close/>
                  </a:path>
                  <a:path extrusionOk="0" h="335280" w="293369">
                    <a:moveTo>
                      <a:pt x="196227" y="27318"/>
                    </a:moveTo>
                    <a:lnTo>
                      <a:pt x="146540" y="27318"/>
                    </a:lnTo>
                    <a:lnTo>
                      <a:pt x="268253" y="97588"/>
                    </a:lnTo>
                    <a:lnTo>
                      <a:pt x="268253" y="238118"/>
                    </a:lnTo>
                    <a:lnTo>
                      <a:pt x="146540" y="308388"/>
                    </a:lnTo>
                    <a:lnTo>
                      <a:pt x="196211" y="308388"/>
                    </a:lnTo>
                    <a:lnTo>
                      <a:pt x="290724" y="253824"/>
                    </a:lnTo>
                    <a:lnTo>
                      <a:pt x="293090" y="249720"/>
                    </a:lnTo>
                    <a:lnTo>
                      <a:pt x="293090" y="85976"/>
                    </a:lnTo>
                    <a:lnTo>
                      <a:pt x="290724" y="81871"/>
                    </a:lnTo>
                    <a:lnTo>
                      <a:pt x="196227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1409529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1397111" y="1296901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25" y="25714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44"/>
                    </a:lnTo>
                    <a:lnTo>
                      <a:pt x="74503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160675"/>
                    </a:lnTo>
                    <a:lnTo>
                      <a:pt x="24836" y="223773"/>
                    </a:lnTo>
                    <a:lnTo>
                      <a:pt x="74503" y="223773"/>
                    </a:lnTo>
                    <a:lnTo>
                      <a:pt x="156592" y="176382"/>
                    </a:lnTo>
                    <a:lnTo>
                      <a:pt x="158958" y="17227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1543660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85"/>
                    </a:lnTo>
                    <a:lnTo>
                      <a:pt x="134121" y="232317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1531237" y="1296900"/>
                <a:ext cx="159385" cy="257809"/>
              </a:xfrm>
              <a:custGeom>
                <a:rect b="b" l="l" r="r" t="t"/>
                <a:pathLst>
                  <a:path extrusionOk="0" h="257809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1141280" y="1077556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0" y="0"/>
                    </a:moveTo>
                    <a:lnTo>
                      <a:pt x="0" y="464624"/>
                    </a:lnTo>
                    <a:lnTo>
                      <a:pt x="134121" y="54206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80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1128861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482027"/>
                    </a:lnTo>
                    <a:lnTo>
                      <a:pt x="2366" y="486131"/>
                    </a:lnTo>
                    <a:lnTo>
                      <a:pt x="142257" y="566893"/>
                    </a:lnTo>
                    <a:lnTo>
                      <a:pt x="144403" y="567448"/>
                    </a:lnTo>
                    <a:lnTo>
                      <a:pt x="148686" y="567448"/>
                    </a:lnTo>
                    <a:lnTo>
                      <a:pt x="150833" y="566893"/>
                    </a:lnTo>
                    <a:lnTo>
                      <a:pt x="156592" y="563574"/>
                    </a:lnTo>
                    <a:lnTo>
                      <a:pt x="158958" y="559469"/>
                    </a:lnTo>
                    <a:lnTo>
                      <a:pt x="158958" y="533523"/>
                    </a:lnTo>
                    <a:lnTo>
                      <a:pt x="134121" y="533523"/>
                    </a:lnTo>
                    <a:lnTo>
                      <a:pt x="24836" y="47042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56768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533523"/>
                    </a:lnTo>
                    <a:lnTo>
                      <a:pt x="158958" y="53352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1007153" y="1077551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542067"/>
                    </a:lnTo>
                    <a:lnTo>
                      <a:pt x="134121" y="46462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994735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559469"/>
                    </a:lnTo>
                    <a:lnTo>
                      <a:pt x="2366" y="563574"/>
                    </a:lnTo>
                    <a:lnTo>
                      <a:pt x="8125" y="566893"/>
                    </a:lnTo>
                    <a:lnTo>
                      <a:pt x="10271" y="567448"/>
                    </a:lnTo>
                    <a:lnTo>
                      <a:pt x="14565" y="567448"/>
                    </a:lnTo>
                    <a:lnTo>
                      <a:pt x="16701" y="566893"/>
                    </a:lnTo>
                    <a:lnTo>
                      <a:pt x="74503" y="533523"/>
                    </a:lnTo>
                    <a:lnTo>
                      <a:pt x="24836" y="53352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56768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470425"/>
                    </a:lnTo>
                    <a:lnTo>
                      <a:pt x="24836" y="533523"/>
                    </a:lnTo>
                    <a:lnTo>
                      <a:pt x="74503" y="533523"/>
                    </a:lnTo>
                    <a:lnTo>
                      <a:pt x="156592" y="486131"/>
                    </a:lnTo>
                    <a:lnTo>
                      <a:pt x="158958" y="48202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1007152" y="1542176"/>
                <a:ext cx="268605" cy="154939"/>
              </a:xfrm>
              <a:custGeom>
                <a:rect b="b" l="l" r="r" t="t"/>
                <a:pathLst>
                  <a:path extrusionOk="0" h="154939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134132" y="154885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994736" y="1529202"/>
                <a:ext cx="293369" cy="180339"/>
              </a:xfrm>
              <a:custGeom>
                <a:rect b="b" l="l" r="r" t="t"/>
                <a:pathLst>
                  <a:path extrusionOk="0" h="180339" w="29336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142257" y="179722"/>
                    </a:lnTo>
                    <a:lnTo>
                      <a:pt x="144403" y="180266"/>
                    </a:lnTo>
                    <a:lnTo>
                      <a:pt x="148686" y="180266"/>
                    </a:lnTo>
                    <a:lnTo>
                      <a:pt x="150833" y="179722"/>
                    </a:lnTo>
                    <a:lnTo>
                      <a:pt x="196224" y="153513"/>
                    </a:lnTo>
                    <a:lnTo>
                      <a:pt x="146540" y="153513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1" y="27318"/>
                    </a:lnTo>
                    <a:lnTo>
                      <a:pt x="148906" y="0"/>
                    </a:lnTo>
                    <a:close/>
                  </a:path>
                  <a:path extrusionOk="0" h="180339" w="293369">
                    <a:moveTo>
                      <a:pt x="196221" y="27318"/>
                    </a:moveTo>
                    <a:lnTo>
                      <a:pt x="146540" y="27318"/>
                    </a:lnTo>
                    <a:lnTo>
                      <a:pt x="255835" y="90416"/>
                    </a:lnTo>
                    <a:lnTo>
                      <a:pt x="146540" y="153513"/>
                    </a:lnTo>
                    <a:lnTo>
                      <a:pt x="196224" y="153513"/>
                    </a:lnTo>
                    <a:lnTo>
                      <a:pt x="290724" y="98949"/>
                    </a:lnTo>
                    <a:lnTo>
                      <a:pt x="293090" y="94855"/>
                    </a:lnTo>
                    <a:lnTo>
                      <a:pt x="293090" y="85976"/>
                    </a:lnTo>
                    <a:lnTo>
                      <a:pt x="290724" y="81882"/>
                    </a:lnTo>
                    <a:lnTo>
                      <a:pt x="196221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218" name="Google Shape;218;p5"/>
            <p:cNvGrpSpPr/>
            <p:nvPr/>
          </p:nvGrpSpPr>
          <p:grpSpPr>
            <a:xfrm>
              <a:off x="994735" y="1529204"/>
              <a:ext cx="964142" cy="567595"/>
              <a:chOff x="994735" y="1529204"/>
              <a:chExt cx="964142" cy="567595"/>
            </a:xfrm>
          </p:grpSpPr>
          <p:sp>
            <p:nvSpPr>
              <p:cNvPr id="219" name="Google Shape;219;p5"/>
              <p:cNvSpPr/>
              <p:nvPr/>
            </p:nvSpPr>
            <p:spPr>
              <a:xfrm>
                <a:off x="1409531" y="1774491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154874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1397114" y="1761525"/>
                <a:ext cx="159384" cy="257810"/>
              </a:xfrm>
              <a:custGeom>
                <a:rect b="b" l="l" r="r" t="t"/>
                <a:pathLst>
                  <a:path extrusionOk="0" h="257810" w="159384">
                    <a:moveTo>
                      <a:pt x="14891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25" y="25714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44"/>
                    </a:lnTo>
                    <a:lnTo>
                      <a:pt x="74508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32" y="34480"/>
                    </a:lnTo>
                    <a:lnTo>
                      <a:pt x="158968" y="34480"/>
                    </a:lnTo>
                    <a:lnTo>
                      <a:pt x="158968" y="8533"/>
                    </a:lnTo>
                    <a:lnTo>
                      <a:pt x="156602" y="4429"/>
                    </a:lnTo>
                    <a:lnTo>
                      <a:pt x="148916" y="0"/>
                    </a:lnTo>
                    <a:close/>
                  </a:path>
                  <a:path extrusionOk="0" h="257810" w="159384">
                    <a:moveTo>
                      <a:pt x="158968" y="34480"/>
                    </a:moveTo>
                    <a:lnTo>
                      <a:pt x="134132" y="34480"/>
                    </a:lnTo>
                    <a:lnTo>
                      <a:pt x="134132" y="160675"/>
                    </a:lnTo>
                    <a:lnTo>
                      <a:pt x="24836" y="223773"/>
                    </a:lnTo>
                    <a:lnTo>
                      <a:pt x="74508" y="223773"/>
                    </a:lnTo>
                    <a:lnTo>
                      <a:pt x="156602" y="176382"/>
                    </a:lnTo>
                    <a:lnTo>
                      <a:pt x="158968" y="172277"/>
                    </a:lnTo>
                    <a:lnTo>
                      <a:pt x="15896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1007156" y="1619616"/>
                <a:ext cx="402590" cy="387350"/>
              </a:xfrm>
              <a:custGeom>
                <a:rect b="b" l="l" r="r" t="t"/>
                <a:pathLst>
                  <a:path extrusionOk="0" h="387350" w="402590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52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994735" y="1606649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57" y="412584"/>
                    </a:lnTo>
                    <a:lnTo>
                      <a:pt x="416940" y="412584"/>
                    </a:lnTo>
                    <a:lnTo>
                      <a:pt x="41908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1007154" y="1542178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42"/>
                    </a:lnTo>
                    <a:lnTo>
                      <a:pt x="402375" y="309760"/>
                    </a:lnTo>
                    <a:lnTo>
                      <a:pt x="536507" y="23231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994736" y="1529204"/>
                <a:ext cx="561340" cy="335280"/>
              </a:xfrm>
              <a:custGeom>
                <a:rect b="b" l="l" r="r" t="t"/>
                <a:pathLst>
                  <a:path extrusionOk="0" h="335280" w="561340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410511" y="334597"/>
                    </a:lnTo>
                    <a:lnTo>
                      <a:pt x="412657" y="335141"/>
                    </a:lnTo>
                    <a:lnTo>
                      <a:pt x="416940" y="335141"/>
                    </a:lnTo>
                    <a:lnTo>
                      <a:pt x="419086" y="334597"/>
                    </a:lnTo>
                    <a:lnTo>
                      <a:pt x="464477" y="308388"/>
                    </a:lnTo>
                    <a:lnTo>
                      <a:pt x="414793" y="308388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3" y="27318"/>
                    </a:lnTo>
                    <a:lnTo>
                      <a:pt x="148906" y="0"/>
                    </a:lnTo>
                    <a:close/>
                  </a:path>
                  <a:path extrusionOk="0" h="335280" w="561340">
                    <a:moveTo>
                      <a:pt x="196223" y="27318"/>
                    </a:moveTo>
                    <a:lnTo>
                      <a:pt x="146540" y="27318"/>
                    </a:lnTo>
                    <a:lnTo>
                      <a:pt x="524088" y="245290"/>
                    </a:lnTo>
                    <a:lnTo>
                      <a:pt x="414793" y="308388"/>
                    </a:lnTo>
                    <a:lnTo>
                      <a:pt x="464477" y="308388"/>
                    </a:lnTo>
                    <a:lnTo>
                      <a:pt x="558977" y="253824"/>
                    </a:lnTo>
                    <a:lnTo>
                      <a:pt x="561344" y="249730"/>
                    </a:lnTo>
                    <a:lnTo>
                      <a:pt x="561344" y="240851"/>
                    </a:lnTo>
                    <a:lnTo>
                      <a:pt x="558977" y="236757"/>
                    </a:lnTo>
                    <a:lnTo>
                      <a:pt x="196223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1409531" y="1774491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901F7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1397114" y="1761519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52"/>
                    </a:lnTo>
                    <a:lnTo>
                      <a:pt x="148686" y="335152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1409531" y="1619616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7192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1397114" y="1606650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46"/>
                    </a:lnTo>
                    <a:lnTo>
                      <a:pt x="0" y="240851"/>
                    </a:lnTo>
                    <a:lnTo>
                      <a:pt x="0" y="404595"/>
                    </a:lnTo>
                    <a:lnTo>
                      <a:pt x="2366" y="408699"/>
                    </a:lnTo>
                    <a:lnTo>
                      <a:pt x="8125" y="412018"/>
                    </a:lnTo>
                    <a:lnTo>
                      <a:pt x="10271" y="412573"/>
                    </a:lnTo>
                    <a:lnTo>
                      <a:pt x="14565" y="412573"/>
                    </a:lnTo>
                    <a:lnTo>
                      <a:pt x="16701" y="412018"/>
                    </a:lnTo>
                    <a:lnTo>
                      <a:pt x="74502" y="378648"/>
                    </a:lnTo>
                    <a:lnTo>
                      <a:pt x="24836" y="378648"/>
                    </a:lnTo>
                    <a:lnTo>
                      <a:pt x="24836" y="252453"/>
                    </a:lnTo>
                    <a:lnTo>
                      <a:pt x="402375" y="34480"/>
                    </a:lnTo>
                    <a:lnTo>
                      <a:pt x="427212" y="34480"/>
                    </a:lnTo>
                    <a:lnTo>
                      <a:pt x="427212" y="8533"/>
                    </a:lnTo>
                    <a:lnTo>
                      <a:pt x="424845" y="4429"/>
                    </a:lnTo>
                    <a:lnTo>
                      <a:pt x="417160" y="0"/>
                    </a:lnTo>
                    <a:close/>
                  </a:path>
                  <a:path extrusionOk="0" h="412750" w="427355">
                    <a:moveTo>
                      <a:pt x="427212" y="34480"/>
                    </a:moveTo>
                    <a:lnTo>
                      <a:pt x="402375" y="34480"/>
                    </a:lnTo>
                    <a:lnTo>
                      <a:pt x="402375" y="160675"/>
                    </a:lnTo>
                    <a:lnTo>
                      <a:pt x="24836" y="378648"/>
                    </a:lnTo>
                    <a:lnTo>
                      <a:pt x="74502" y="378648"/>
                    </a:lnTo>
                    <a:lnTo>
                      <a:pt x="424845" y="176382"/>
                    </a:lnTo>
                    <a:lnTo>
                      <a:pt x="427212" y="172277"/>
                    </a:lnTo>
                    <a:lnTo>
                      <a:pt x="427212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1811910" y="1619620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231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1799492" y="1606649"/>
                <a:ext cx="159385" cy="257810"/>
              </a:xfrm>
              <a:custGeom>
                <a:rect b="b" l="l" r="r" t="t"/>
                <a:pathLst>
                  <a:path extrusionOk="0" h="257810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10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231" name="Google Shape;231;p5"/>
            <p:cNvGrpSpPr/>
            <p:nvPr/>
          </p:nvGrpSpPr>
          <p:grpSpPr>
            <a:xfrm>
              <a:off x="2149414" y="1200902"/>
              <a:ext cx="1876309" cy="219379"/>
              <a:chOff x="2149414" y="1200902"/>
              <a:chExt cx="1876309" cy="219379"/>
            </a:xfrm>
          </p:grpSpPr>
          <p:pic>
            <p:nvPicPr>
              <p:cNvPr id="232" name="Google Shape;232;p5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149414" y="1200902"/>
                <a:ext cx="439058" cy="219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" name="Google Shape;233;p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18039" y="1204408"/>
                <a:ext cx="189795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" name="Google Shape;234;p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836894" y="1201228"/>
                <a:ext cx="360552" cy="21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" name="Google Shape;235;p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221792" y="1204406"/>
                <a:ext cx="171680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" name="Google Shape;236;p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420815" y="1204403"/>
                <a:ext cx="189481" cy="2158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" name="Google Shape;237;p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38275" y="1200907"/>
                <a:ext cx="387448" cy="2193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8" name="Google Shape;238;p5"/>
            <p:cNvGrpSpPr/>
            <p:nvPr/>
          </p:nvGrpSpPr>
          <p:grpSpPr>
            <a:xfrm>
              <a:off x="2159583" y="1508896"/>
              <a:ext cx="1149947" cy="219689"/>
              <a:chOff x="2159583" y="1508896"/>
              <a:chExt cx="1149947" cy="219689"/>
            </a:xfrm>
          </p:grpSpPr>
          <p:pic>
            <p:nvPicPr>
              <p:cNvPr id="239" name="Google Shape;239;p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159583" y="1512390"/>
                <a:ext cx="196161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0" name="Google Shape;240;p5"/>
              <p:cNvSpPr/>
              <p:nvPr/>
            </p:nvSpPr>
            <p:spPr>
              <a:xfrm>
                <a:off x="2388492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50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50" y="212056"/>
                    </a:lnTo>
                    <a:lnTo>
                      <a:pt x="451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241" name="Google Shape;241;p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466154" y="1508896"/>
                <a:ext cx="203156" cy="2196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2" name="Google Shape;242;p5"/>
              <p:cNvSpPr/>
              <p:nvPr/>
            </p:nvSpPr>
            <p:spPr>
              <a:xfrm>
                <a:off x="2708409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39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39" y="212056"/>
                    </a:lnTo>
                    <a:lnTo>
                      <a:pt x="451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243" name="Google Shape;243;p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777520" y="1512390"/>
                <a:ext cx="373244" cy="2124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4" name="Google Shape;244;p5"/>
              <p:cNvSpPr/>
              <p:nvPr/>
            </p:nvSpPr>
            <p:spPr>
              <a:xfrm>
                <a:off x="3174276" y="1512398"/>
                <a:ext cx="135254" cy="212089"/>
              </a:xfrm>
              <a:custGeom>
                <a:rect b="b" l="l" r="r" t="t"/>
                <a:pathLst>
                  <a:path extrusionOk="0" h="212089" w="135254">
                    <a:moveTo>
                      <a:pt x="134810" y="172720"/>
                    </a:moveTo>
                    <a:lnTo>
                      <a:pt x="45148" y="172720"/>
                    </a:lnTo>
                    <a:lnTo>
                      <a:pt x="45148" y="0"/>
                    </a:lnTo>
                    <a:lnTo>
                      <a:pt x="0" y="0"/>
                    </a:lnTo>
                    <a:lnTo>
                      <a:pt x="0" y="172720"/>
                    </a:lnTo>
                    <a:lnTo>
                      <a:pt x="0" y="212090"/>
                    </a:lnTo>
                    <a:lnTo>
                      <a:pt x="134810" y="212090"/>
                    </a:lnTo>
                    <a:lnTo>
                      <a:pt x="134810" y="1727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Title Grey with Photo Block">
  <p:cSld name="+ Cover Title grey 1">
    <p:bg>
      <p:bgPr>
        <a:solidFill>
          <a:schemeClr val="lt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"/>
          <p:cNvSpPr txBox="1"/>
          <p:nvPr>
            <p:ph type="title"/>
          </p:nvPr>
        </p:nvSpPr>
        <p:spPr>
          <a:xfrm>
            <a:off x="446650" y="2676750"/>
            <a:ext cx="4295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200"/>
              <a:buFont typeface="Proxima Nova"/>
              <a:buNone/>
              <a:defRPr b="1" i="0" sz="4200" u="none" cap="none" strike="noStrike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6"/>
          <p:cNvSpPr txBox="1"/>
          <p:nvPr>
            <p:ph idx="1" type="subTitle"/>
          </p:nvPr>
        </p:nvSpPr>
        <p:spPr>
          <a:xfrm>
            <a:off x="446650" y="3732646"/>
            <a:ext cx="4564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8" name="Google Shape;248;p6"/>
          <p:cNvSpPr txBox="1"/>
          <p:nvPr>
            <p:ph idx="2" type="body"/>
          </p:nvPr>
        </p:nvSpPr>
        <p:spPr>
          <a:xfrm>
            <a:off x="446650" y="4821112"/>
            <a:ext cx="4578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49" name="Google Shape;249;p6"/>
          <p:cNvGrpSpPr/>
          <p:nvPr/>
        </p:nvGrpSpPr>
        <p:grpSpPr>
          <a:xfrm rot="10800000">
            <a:off x="6147745" y="4298413"/>
            <a:ext cx="610568" cy="528094"/>
            <a:chOff x="10297594" y="731834"/>
            <a:chExt cx="828675" cy="723218"/>
          </a:xfrm>
        </p:grpSpPr>
        <p:sp>
          <p:nvSpPr>
            <p:cNvPr id="250" name="Google Shape;250;p6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Google Shape;256;p6"/>
          <p:cNvGrpSpPr/>
          <p:nvPr/>
        </p:nvGrpSpPr>
        <p:grpSpPr>
          <a:xfrm flipH="1" rot="10800000">
            <a:off x="3944218" y="563886"/>
            <a:ext cx="610568" cy="503360"/>
            <a:chOff x="10297594" y="731834"/>
            <a:chExt cx="828675" cy="723218"/>
          </a:xfrm>
        </p:grpSpPr>
        <p:sp>
          <p:nvSpPr>
            <p:cNvPr id="257" name="Google Shape;257;p6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6"/>
          <p:cNvGrpSpPr/>
          <p:nvPr/>
        </p:nvGrpSpPr>
        <p:grpSpPr>
          <a:xfrm>
            <a:off x="8220208" y="757073"/>
            <a:ext cx="284354" cy="320394"/>
            <a:chOff x="7856824" y="4804083"/>
            <a:chExt cx="433070" cy="494664"/>
          </a:xfrm>
        </p:grpSpPr>
        <p:sp>
          <p:nvSpPr>
            <p:cNvPr id="264" name="Google Shape;264;p6"/>
            <p:cNvSpPr/>
            <p:nvPr/>
          </p:nvSpPr>
          <p:spPr>
            <a:xfrm>
              <a:off x="7875152" y="4823224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7856824" y="4804083"/>
              <a:ext cx="433070" cy="494664"/>
            </a:xfrm>
            <a:custGeom>
              <a:rect b="b" l="l" r="r" t="t"/>
              <a:pathLst>
                <a:path extrusionOk="0" h="494664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99" y="493681"/>
                  </a:lnTo>
                  <a:lnTo>
                    <a:pt x="213072" y="494498"/>
                  </a:lnTo>
                  <a:lnTo>
                    <a:pt x="219385" y="494498"/>
                  </a:lnTo>
                  <a:lnTo>
                    <a:pt x="222558" y="493681"/>
                  </a:lnTo>
                  <a:lnTo>
                    <a:pt x="289533" y="455012"/>
                  </a:lnTo>
                  <a:lnTo>
                    <a:pt x="216223" y="455012"/>
                  </a:lnTo>
                  <a:lnTo>
                    <a:pt x="36648" y="351340"/>
                  </a:lnTo>
                  <a:lnTo>
                    <a:pt x="36648" y="143974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4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74"/>
                  </a:lnTo>
                  <a:lnTo>
                    <a:pt x="395809" y="351340"/>
                  </a:lnTo>
                  <a:lnTo>
                    <a:pt x="216223" y="455012"/>
                  </a:lnTo>
                  <a:lnTo>
                    <a:pt x="289533" y="455012"/>
                  </a:lnTo>
                  <a:lnTo>
                    <a:pt x="428960" y="374512"/>
                  </a:lnTo>
                  <a:lnTo>
                    <a:pt x="432458" y="368459"/>
                  </a:lnTo>
                  <a:lnTo>
                    <a:pt x="432458" y="126854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7875152" y="4937484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7856824" y="4918341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59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209899" y="379423"/>
                  </a:lnTo>
                  <a:lnTo>
                    <a:pt x="213072" y="380239"/>
                  </a:lnTo>
                  <a:lnTo>
                    <a:pt x="219385" y="380239"/>
                  </a:lnTo>
                  <a:lnTo>
                    <a:pt x="222558" y="379423"/>
                  </a:lnTo>
                  <a:lnTo>
                    <a:pt x="231050" y="374512"/>
                  </a:lnTo>
                  <a:lnTo>
                    <a:pt x="234547" y="368459"/>
                  </a:lnTo>
                  <a:lnTo>
                    <a:pt x="234547" y="330178"/>
                  </a:lnTo>
                  <a:lnTo>
                    <a:pt x="197899" y="330178"/>
                  </a:lnTo>
                  <a:lnTo>
                    <a:pt x="36648" y="237081"/>
                  </a:lnTo>
                  <a:lnTo>
                    <a:pt x="36648" y="50878"/>
                  </a:lnTo>
                  <a:lnTo>
                    <a:pt x="109941" y="50878"/>
                  </a:lnTo>
                  <a:lnTo>
                    <a:pt x="21821" y="0"/>
                  </a:lnTo>
                  <a:close/>
                </a:path>
                <a:path extrusionOk="0" h="380364" w="234950">
                  <a:moveTo>
                    <a:pt x="109941" y="50878"/>
                  </a:moveTo>
                  <a:lnTo>
                    <a:pt x="36648" y="50878"/>
                  </a:lnTo>
                  <a:lnTo>
                    <a:pt x="197899" y="143974"/>
                  </a:lnTo>
                  <a:lnTo>
                    <a:pt x="197899" y="330178"/>
                  </a:lnTo>
                  <a:lnTo>
                    <a:pt x="234547" y="330178"/>
                  </a:lnTo>
                  <a:lnTo>
                    <a:pt x="234547" y="126854"/>
                  </a:lnTo>
                  <a:lnTo>
                    <a:pt x="231050" y="120802"/>
                  </a:lnTo>
                  <a:lnTo>
                    <a:pt x="109941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8073052" y="493748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8054728" y="4918345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8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4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67"/>
                  </a:lnTo>
                  <a:lnTo>
                    <a:pt x="109948" y="330167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grpSp>
        <p:nvGrpSpPr>
          <p:cNvPr id="270" name="Google Shape;270;p6"/>
          <p:cNvGrpSpPr/>
          <p:nvPr/>
        </p:nvGrpSpPr>
        <p:grpSpPr>
          <a:xfrm>
            <a:off x="452405" y="302314"/>
            <a:ext cx="1383317" cy="575110"/>
            <a:chOff x="994735" y="832264"/>
            <a:chExt cx="3041595" cy="1264534"/>
          </a:xfrm>
        </p:grpSpPr>
        <p:grpSp>
          <p:nvGrpSpPr>
            <p:cNvPr id="271" name="Google Shape;271;p6"/>
            <p:cNvGrpSpPr/>
            <p:nvPr/>
          </p:nvGrpSpPr>
          <p:grpSpPr>
            <a:xfrm>
              <a:off x="994735" y="832264"/>
              <a:ext cx="963860" cy="877287"/>
              <a:chOff x="994735" y="832264"/>
              <a:chExt cx="963860" cy="877287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1409534" y="1000122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32"/>
                    </a:lnTo>
                    <a:lnTo>
                      <a:pt x="402375" y="309749"/>
                    </a:lnTo>
                    <a:lnTo>
                      <a:pt x="536496" y="23230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1397114" y="987153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71"/>
                    </a:lnTo>
                    <a:lnTo>
                      <a:pt x="0" y="85965"/>
                    </a:lnTo>
                    <a:lnTo>
                      <a:pt x="0" y="94845"/>
                    </a:lnTo>
                    <a:lnTo>
                      <a:pt x="2366" y="98939"/>
                    </a:lnTo>
                    <a:lnTo>
                      <a:pt x="410511" y="334586"/>
                    </a:lnTo>
                    <a:lnTo>
                      <a:pt x="412657" y="335141"/>
                    </a:lnTo>
                    <a:lnTo>
                      <a:pt x="416940" y="335141"/>
                    </a:lnTo>
                    <a:lnTo>
                      <a:pt x="419086" y="334586"/>
                    </a:lnTo>
                    <a:lnTo>
                      <a:pt x="464480" y="308378"/>
                    </a:lnTo>
                    <a:lnTo>
                      <a:pt x="414793" y="308378"/>
                    </a:lnTo>
                    <a:lnTo>
                      <a:pt x="37255" y="90405"/>
                    </a:lnTo>
                    <a:lnTo>
                      <a:pt x="146540" y="27308"/>
                    </a:lnTo>
                    <a:lnTo>
                      <a:pt x="196205" y="27308"/>
                    </a:lnTo>
                    <a:lnTo>
                      <a:pt x="148906" y="0"/>
                    </a:lnTo>
                    <a:close/>
                  </a:path>
                  <a:path extrusionOk="0" h="335280" w="561339">
                    <a:moveTo>
                      <a:pt x="196205" y="27308"/>
                    </a:moveTo>
                    <a:lnTo>
                      <a:pt x="146540" y="27308"/>
                    </a:lnTo>
                    <a:lnTo>
                      <a:pt x="524078" y="245280"/>
                    </a:lnTo>
                    <a:lnTo>
                      <a:pt x="414793" y="308378"/>
                    </a:lnTo>
                    <a:lnTo>
                      <a:pt x="464480" y="308378"/>
                    </a:lnTo>
                    <a:lnTo>
                      <a:pt x="558967" y="253824"/>
                    </a:lnTo>
                    <a:lnTo>
                      <a:pt x="561333" y="249720"/>
                    </a:lnTo>
                    <a:lnTo>
                      <a:pt x="561333" y="240851"/>
                    </a:lnTo>
                    <a:lnTo>
                      <a:pt x="558967" y="236746"/>
                    </a:lnTo>
                    <a:lnTo>
                      <a:pt x="196205" y="2730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1543659" y="845241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1531240" y="832275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47" y="412584"/>
                    </a:lnTo>
                    <a:lnTo>
                      <a:pt x="416940" y="412584"/>
                    </a:lnTo>
                    <a:lnTo>
                      <a:pt x="41907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76" name="Google Shape;276;p6"/>
              <p:cNvSpPr/>
              <p:nvPr/>
            </p:nvSpPr>
            <p:spPr>
              <a:xfrm>
                <a:off x="1409530" y="845242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77" name="Google Shape;277;p6"/>
              <p:cNvSpPr/>
              <p:nvPr/>
            </p:nvSpPr>
            <p:spPr>
              <a:xfrm>
                <a:off x="1397113" y="832266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82"/>
                    </a:lnTo>
                    <a:lnTo>
                      <a:pt x="0" y="85986"/>
                    </a:lnTo>
                    <a:lnTo>
                      <a:pt x="0" y="249730"/>
                    </a:lnTo>
                    <a:lnTo>
                      <a:pt x="2366" y="253835"/>
                    </a:lnTo>
                    <a:lnTo>
                      <a:pt x="8125" y="257154"/>
                    </a:lnTo>
                    <a:lnTo>
                      <a:pt x="10271" y="257709"/>
                    </a:lnTo>
                    <a:lnTo>
                      <a:pt x="14565" y="257709"/>
                    </a:lnTo>
                    <a:lnTo>
                      <a:pt x="16701" y="257154"/>
                    </a:lnTo>
                    <a:lnTo>
                      <a:pt x="74503" y="223783"/>
                    </a:lnTo>
                    <a:lnTo>
                      <a:pt x="24836" y="223783"/>
                    </a:lnTo>
                    <a:lnTo>
                      <a:pt x="24836" y="97588"/>
                    </a:lnTo>
                    <a:lnTo>
                      <a:pt x="134121" y="34491"/>
                    </a:lnTo>
                    <a:lnTo>
                      <a:pt x="158958" y="34491"/>
                    </a:lnTo>
                    <a:lnTo>
                      <a:pt x="158958" y="8544"/>
                    </a:lnTo>
                    <a:lnTo>
                      <a:pt x="156592" y="443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91"/>
                    </a:moveTo>
                    <a:lnTo>
                      <a:pt x="134121" y="34491"/>
                    </a:lnTo>
                    <a:lnTo>
                      <a:pt x="134121" y="160686"/>
                    </a:lnTo>
                    <a:lnTo>
                      <a:pt x="24836" y="223783"/>
                    </a:lnTo>
                    <a:lnTo>
                      <a:pt x="74503" y="223783"/>
                    </a:lnTo>
                    <a:lnTo>
                      <a:pt x="156592" y="176392"/>
                    </a:lnTo>
                    <a:lnTo>
                      <a:pt x="158958" y="172287"/>
                    </a:lnTo>
                    <a:lnTo>
                      <a:pt x="158958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1141280" y="845237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1128861" y="832264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41"/>
                    </a:lnTo>
                    <a:lnTo>
                      <a:pt x="148686" y="335141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1275409" y="922680"/>
                <a:ext cx="402589" cy="386715"/>
              </a:xfrm>
              <a:custGeom>
                <a:rect b="b" l="l" r="r" t="t"/>
                <a:pathLst>
                  <a:path extrusionOk="0" h="386715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6721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1D59A8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>
                <a:off x="1262987" y="909700"/>
                <a:ext cx="427355" cy="412115"/>
              </a:xfrm>
              <a:custGeom>
                <a:rect b="b" l="l" r="r" t="t"/>
                <a:pathLst>
                  <a:path extrusionOk="0" h="412115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61"/>
                    </a:lnTo>
                    <a:lnTo>
                      <a:pt x="0" y="404134"/>
                    </a:lnTo>
                    <a:lnTo>
                      <a:pt x="2366" y="408228"/>
                    </a:lnTo>
                    <a:lnTo>
                      <a:pt x="8165" y="411568"/>
                    </a:lnTo>
                    <a:lnTo>
                      <a:pt x="10271" y="412113"/>
                    </a:lnTo>
                    <a:lnTo>
                      <a:pt x="14554" y="412113"/>
                    </a:lnTo>
                    <a:lnTo>
                      <a:pt x="16719" y="411558"/>
                    </a:lnTo>
                    <a:lnTo>
                      <a:pt x="74599" y="378208"/>
                    </a:lnTo>
                    <a:lnTo>
                      <a:pt x="24836" y="378208"/>
                    </a:lnTo>
                    <a:lnTo>
                      <a:pt x="24836" y="252463"/>
                    </a:lnTo>
                    <a:lnTo>
                      <a:pt x="402375" y="34491"/>
                    </a:lnTo>
                    <a:lnTo>
                      <a:pt x="427212" y="34491"/>
                    </a:lnTo>
                    <a:lnTo>
                      <a:pt x="427212" y="8544"/>
                    </a:lnTo>
                    <a:lnTo>
                      <a:pt x="424845" y="4439"/>
                    </a:lnTo>
                    <a:lnTo>
                      <a:pt x="417160" y="0"/>
                    </a:lnTo>
                    <a:close/>
                  </a:path>
                  <a:path extrusionOk="0" h="412115" w="427355">
                    <a:moveTo>
                      <a:pt x="427212" y="34491"/>
                    </a:moveTo>
                    <a:lnTo>
                      <a:pt x="402375" y="34491"/>
                    </a:lnTo>
                    <a:lnTo>
                      <a:pt x="402375" y="160675"/>
                    </a:lnTo>
                    <a:lnTo>
                      <a:pt x="24836" y="378208"/>
                    </a:lnTo>
                    <a:lnTo>
                      <a:pt x="74599" y="378208"/>
                    </a:lnTo>
                    <a:lnTo>
                      <a:pt x="424845" y="176403"/>
                    </a:lnTo>
                    <a:lnTo>
                      <a:pt x="427212" y="172298"/>
                    </a:lnTo>
                    <a:lnTo>
                      <a:pt x="427212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>
                <a:off x="1141280" y="1077554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1846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1128861" y="1064583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39"/>
                    </a:lnTo>
                    <a:lnTo>
                      <a:pt x="0" y="8533"/>
                    </a:lnTo>
                    <a:lnTo>
                      <a:pt x="0" y="172298"/>
                    </a:lnTo>
                    <a:lnTo>
                      <a:pt x="2376" y="176403"/>
                    </a:lnTo>
                    <a:lnTo>
                      <a:pt x="142278" y="256683"/>
                    </a:lnTo>
                    <a:lnTo>
                      <a:pt x="144414" y="257227"/>
                    </a:lnTo>
                    <a:lnTo>
                      <a:pt x="148697" y="257227"/>
                    </a:lnTo>
                    <a:lnTo>
                      <a:pt x="150843" y="256672"/>
                    </a:lnTo>
                    <a:lnTo>
                      <a:pt x="156602" y="253343"/>
                    </a:lnTo>
                    <a:lnTo>
                      <a:pt x="158958" y="249238"/>
                    </a:lnTo>
                    <a:lnTo>
                      <a:pt x="158958" y="223364"/>
                    </a:lnTo>
                    <a:lnTo>
                      <a:pt x="134121" y="223364"/>
                    </a:lnTo>
                    <a:lnTo>
                      <a:pt x="24836" y="160654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364"/>
                    </a:lnTo>
                    <a:lnTo>
                      <a:pt x="158958" y="223364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1409527" y="1309866"/>
                <a:ext cx="268605" cy="309880"/>
              </a:xfrm>
              <a:custGeom>
                <a:rect b="b" l="l" r="r" t="t"/>
                <a:pathLst>
                  <a:path extrusionOk="0" h="309880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309760"/>
                    </a:lnTo>
                    <a:lnTo>
                      <a:pt x="268253" y="232317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1397111" y="1296895"/>
                <a:ext cx="293369" cy="335280"/>
              </a:xfrm>
              <a:custGeom>
                <a:rect b="b" l="l" r="r" t="t"/>
                <a:pathLst>
                  <a:path extrusionOk="0" h="335280" w="293369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142257" y="334586"/>
                    </a:lnTo>
                    <a:lnTo>
                      <a:pt x="144403" y="335141"/>
                    </a:lnTo>
                    <a:lnTo>
                      <a:pt x="148686" y="335141"/>
                    </a:lnTo>
                    <a:lnTo>
                      <a:pt x="150833" y="334586"/>
                    </a:lnTo>
                    <a:lnTo>
                      <a:pt x="196211" y="308388"/>
                    </a:lnTo>
                    <a:lnTo>
                      <a:pt x="146540" y="308388"/>
                    </a:lnTo>
                    <a:lnTo>
                      <a:pt x="24836" y="238118"/>
                    </a:lnTo>
                    <a:lnTo>
                      <a:pt x="24836" y="97588"/>
                    </a:lnTo>
                    <a:lnTo>
                      <a:pt x="146540" y="27318"/>
                    </a:lnTo>
                    <a:lnTo>
                      <a:pt x="196227" y="27318"/>
                    </a:lnTo>
                    <a:lnTo>
                      <a:pt x="148906" y="0"/>
                    </a:lnTo>
                    <a:close/>
                  </a:path>
                  <a:path extrusionOk="0" h="335280" w="293369">
                    <a:moveTo>
                      <a:pt x="196227" y="27318"/>
                    </a:moveTo>
                    <a:lnTo>
                      <a:pt x="146540" y="27318"/>
                    </a:lnTo>
                    <a:lnTo>
                      <a:pt x="268253" y="97588"/>
                    </a:lnTo>
                    <a:lnTo>
                      <a:pt x="268253" y="238118"/>
                    </a:lnTo>
                    <a:lnTo>
                      <a:pt x="146540" y="308388"/>
                    </a:lnTo>
                    <a:lnTo>
                      <a:pt x="196211" y="308388"/>
                    </a:lnTo>
                    <a:lnTo>
                      <a:pt x="290724" y="253824"/>
                    </a:lnTo>
                    <a:lnTo>
                      <a:pt x="293090" y="249720"/>
                    </a:lnTo>
                    <a:lnTo>
                      <a:pt x="293090" y="85976"/>
                    </a:lnTo>
                    <a:lnTo>
                      <a:pt x="290724" y="81871"/>
                    </a:lnTo>
                    <a:lnTo>
                      <a:pt x="196227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>
                <a:off x="1409529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1397111" y="1296901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35" y="25714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44"/>
                    </a:lnTo>
                    <a:lnTo>
                      <a:pt x="74503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160675"/>
                    </a:lnTo>
                    <a:lnTo>
                      <a:pt x="24836" y="223773"/>
                    </a:lnTo>
                    <a:lnTo>
                      <a:pt x="74503" y="223773"/>
                    </a:lnTo>
                    <a:lnTo>
                      <a:pt x="156592" y="176382"/>
                    </a:lnTo>
                    <a:lnTo>
                      <a:pt x="158958" y="17227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1543659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85"/>
                    </a:lnTo>
                    <a:lnTo>
                      <a:pt x="134121" y="232317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1531237" y="1296900"/>
                <a:ext cx="159385" cy="257809"/>
              </a:xfrm>
              <a:custGeom>
                <a:rect b="b" l="l" r="r" t="t"/>
                <a:pathLst>
                  <a:path extrusionOk="0" h="257809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90" name="Google Shape;290;p6"/>
              <p:cNvSpPr/>
              <p:nvPr/>
            </p:nvSpPr>
            <p:spPr>
              <a:xfrm>
                <a:off x="1141280" y="1077556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0" y="0"/>
                    </a:moveTo>
                    <a:lnTo>
                      <a:pt x="0" y="464624"/>
                    </a:lnTo>
                    <a:lnTo>
                      <a:pt x="134121" y="54206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80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1128861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482027"/>
                    </a:lnTo>
                    <a:lnTo>
                      <a:pt x="2366" y="486131"/>
                    </a:lnTo>
                    <a:lnTo>
                      <a:pt x="142257" y="566893"/>
                    </a:lnTo>
                    <a:lnTo>
                      <a:pt x="144403" y="567448"/>
                    </a:lnTo>
                    <a:lnTo>
                      <a:pt x="148686" y="567448"/>
                    </a:lnTo>
                    <a:lnTo>
                      <a:pt x="150833" y="566893"/>
                    </a:lnTo>
                    <a:lnTo>
                      <a:pt x="156592" y="563574"/>
                    </a:lnTo>
                    <a:lnTo>
                      <a:pt x="158958" y="559469"/>
                    </a:lnTo>
                    <a:lnTo>
                      <a:pt x="158958" y="533523"/>
                    </a:lnTo>
                    <a:lnTo>
                      <a:pt x="134121" y="533523"/>
                    </a:lnTo>
                    <a:lnTo>
                      <a:pt x="24836" y="47042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56768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533523"/>
                    </a:lnTo>
                    <a:lnTo>
                      <a:pt x="158958" y="53352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1007153" y="1077551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542067"/>
                    </a:lnTo>
                    <a:lnTo>
                      <a:pt x="134121" y="46462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994735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559469"/>
                    </a:lnTo>
                    <a:lnTo>
                      <a:pt x="2366" y="563574"/>
                    </a:lnTo>
                    <a:lnTo>
                      <a:pt x="8135" y="566893"/>
                    </a:lnTo>
                    <a:lnTo>
                      <a:pt x="10271" y="567448"/>
                    </a:lnTo>
                    <a:lnTo>
                      <a:pt x="14565" y="567448"/>
                    </a:lnTo>
                    <a:lnTo>
                      <a:pt x="16701" y="566893"/>
                    </a:lnTo>
                    <a:lnTo>
                      <a:pt x="74503" y="533523"/>
                    </a:lnTo>
                    <a:lnTo>
                      <a:pt x="24836" y="53352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56768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470425"/>
                    </a:lnTo>
                    <a:lnTo>
                      <a:pt x="24836" y="533523"/>
                    </a:lnTo>
                    <a:lnTo>
                      <a:pt x="74503" y="533523"/>
                    </a:lnTo>
                    <a:lnTo>
                      <a:pt x="156592" y="486131"/>
                    </a:lnTo>
                    <a:lnTo>
                      <a:pt x="158958" y="48202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94" name="Google Shape;294;p6"/>
              <p:cNvSpPr/>
              <p:nvPr/>
            </p:nvSpPr>
            <p:spPr>
              <a:xfrm>
                <a:off x="1007152" y="1542176"/>
                <a:ext cx="268605" cy="154939"/>
              </a:xfrm>
              <a:custGeom>
                <a:rect b="b" l="l" r="r" t="t"/>
                <a:pathLst>
                  <a:path extrusionOk="0" h="154939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134132" y="154885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994736" y="1529212"/>
                <a:ext cx="293369" cy="180339"/>
              </a:xfrm>
              <a:custGeom>
                <a:rect b="b" l="l" r="r" t="t"/>
                <a:pathLst>
                  <a:path extrusionOk="0" h="180339" w="29336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71"/>
                    </a:lnTo>
                    <a:lnTo>
                      <a:pt x="0" y="85965"/>
                    </a:lnTo>
                    <a:lnTo>
                      <a:pt x="0" y="94845"/>
                    </a:lnTo>
                    <a:lnTo>
                      <a:pt x="2366" y="98939"/>
                    </a:lnTo>
                    <a:lnTo>
                      <a:pt x="142257" y="179711"/>
                    </a:lnTo>
                    <a:lnTo>
                      <a:pt x="144403" y="180266"/>
                    </a:lnTo>
                    <a:lnTo>
                      <a:pt x="148686" y="180266"/>
                    </a:lnTo>
                    <a:lnTo>
                      <a:pt x="150833" y="179711"/>
                    </a:lnTo>
                    <a:lnTo>
                      <a:pt x="196224" y="153503"/>
                    </a:lnTo>
                    <a:lnTo>
                      <a:pt x="146540" y="153503"/>
                    </a:lnTo>
                    <a:lnTo>
                      <a:pt x="37255" y="90405"/>
                    </a:lnTo>
                    <a:lnTo>
                      <a:pt x="146540" y="27308"/>
                    </a:lnTo>
                    <a:lnTo>
                      <a:pt x="196209" y="27308"/>
                    </a:lnTo>
                    <a:lnTo>
                      <a:pt x="148906" y="0"/>
                    </a:lnTo>
                    <a:close/>
                  </a:path>
                  <a:path extrusionOk="0" h="180339" w="293369">
                    <a:moveTo>
                      <a:pt x="196209" y="27308"/>
                    </a:moveTo>
                    <a:lnTo>
                      <a:pt x="146540" y="27308"/>
                    </a:lnTo>
                    <a:lnTo>
                      <a:pt x="255835" y="90405"/>
                    </a:lnTo>
                    <a:lnTo>
                      <a:pt x="146540" y="153503"/>
                    </a:lnTo>
                    <a:lnTo>
                      <a:pt x="196224" y="153503"/>
                    </a:lnTo>
                    <a:lnTo>
                      <a:pt x="290724" y="98939"/>
                    </a:lnTo>
                    <a:lnTo>
                      <a:pt x="293090" y="94845"/>
                    </a:lnTo>
                    <a:lnTo>
                      <a:pt x="293090" y="85965"/>
                    </a:lnTo>
                    <a:lnTo>
                      <a:pt x="290724" y="81871"/>
                    </a:lnTo>
                    <a:lnTo>
                      <a:pt x="196209" y="2730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296" name="Google Shape;296;p6"/>
            <p:cNvGrpSpPr/>
            <p:nvPr/>
          </p:nvGrpSpPr>
          <p:grpSpPr>
            <a:xfrm>
              <a:off x="994735" y="1529204"/>
              <a:ext cx="964142" cy="567594"/>
              <a:chOff x="994735" y="1529204"/>
              <a:chExt cx="964142" cy="567594"/>
            </a:xfrm>
          </p:grpSpPr>
          <p:sp>
            <p:nvSpPr>
              <p:cNvPr id="297" name="Google Shape;297;p6"/>
              <p:cNvSpPr/>
              <p:nvPr/>
            </p:nvSpPr>
            <p:spPr>
              <a:xfrm>
                <a:off x="1409531" y="1774491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154874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>
                <a:off x="1397113" y="1761524"/>
                <a:ext cx="159384" cy="257810"/>
              </a:xfrm>
              <a:custGeom>
                <a:rect b="b" l="l" r="r" t="t"/>
                <a:pathLst>
                  <a:path extrusionOk="0" h="257810" w="159384">
                    <a:moveTo>
                      <a:pt x="14891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25" y="25715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54"/>
                    </a:lnTo>
                    <a:lnTo>
                      <a:pt x="74518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32" y="34480"/>
                    </a:lnTo>
                    <a:lnTo>
                      <a:pt x="158968" y="34480"/>
                    </a:lnTo>
                    <a:lnTo>
                      <a:pt x="158968" y="8533"/>
                    </a:lnTo>
                    <a:lnTo>
                      <a:pt x="156602" y="4429"/>
                    </a:lnTo>
                    <a:lnTo>
                      <a:pt x="148916" y="0"/>
                    </a:lnTo>
                    <a:close/>
                  </a:path>
                  <a:path extrusionOk="0" h="257810" w="159384">
                    <a:moveTo>
                      <a:pt x="158968" y="34480"/>
                    </a:moveTo>
                    <a:lnTo>
                      <a:pt x="134132" y="34480"/>
                    </a:lnTo>
                    <a:lnTo>
                      <a:pt x="134132" y="160675"/>
                    </a:lnTo>
                    <a:lnTo>
                      <a:pt x="24836" y="223773"/>
                    </a:lnTo>
                    <a:lnTo>
                      <a:pt x="74518" y="223773"/>
                    </a:lnTo>
                    <a:lnTo>
                      <a:pt x="156602" y="176382"/>
                    </a:lnTo>
                    <a:lnTo>
                      <a:pt x="158968" y="172277"/>
                    </a:lnTo>
                    <a:lnTo>
                      <a:pt x="15896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99" name="Google Shape;299;p6"/>
              <p:cNvSpPr/>
              <p:nvPr/>
            </p:nvSpPr>
            <p:spPr>
              <a:xfrm>
                <a:off x="1007156" y="1619616"/>
                <a:ext cx="402590" cy="387350"/>
              </a:xfrm>
              <a:custGeom>
                <a:rect b="b" l="l" r="r" t="t"/>
                <a:pathLst>
                  <a:path extrusionOk="0" h="387350" w="402590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52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00" name="Google Shape;300;p6"/>
              <p:cNvSpPr/>
              <p:nvPr/>
            </p:nvSpPr>
            <p:spPr>
              <a:xfrm>
                <a:off x="994735" y="1606649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57" y="412584"/>
                    </a:lnTo>
                    <a:lnTo>
                      <a:pt x="416940" y="412584"/>
                    </a:lnTo>
                    <a:lnTo>
                      <a:pt x="41908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01" name="Google Shape;301;p6"/>
              <p:cNvSpPr/>
              <p:nvPr/>
            </p:nvSpPr>
            <p:spPr>
              <a:xfrm>
                <a:off x="1007154" y="1542177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42"/>
                    </a:lnTo>
                    <a:lnTo>
                      <a:pt x="402375" y="309760"/>
                    </a:lnTo>
                    <a:lnTo>
                      <a:pt x="536507" y="23231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02" name="Google Shape;302;p6"/>
              <p:cNvSpPr/>
              <p:nvPr/>
            </p:nvSpPr>
            <p:spPr>
              <a:xfrm>
                <a:off x="994736" y="1529204"/>
                <a:ext cx="561340" cy="335280"/>
              </a:xfrm>
              <a:custGeom>
                <a:rect b="b" l="l" r="r" t="t"/>
                <a:pathLst>
                  <a:path extrusionOk="0" h="335280" w="561340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410511" y="334586"/>
                    </a:lnTo>
                    <a:lnTo>
                      <a:pt x="412657" y="335141"/>
                    </a:lnTo>
                    <a:lnTo>
                      <a:pt x="416940" y="335141"/>
                    </a:lnTo>
                    <a:lnTo>
                      <a:pt x="419086" y="334586"/>
                    </a:lnTo>
                    <a:lnTo>
                      <a:pt x="464465" y="308388"/>
                    </a:lnTo>
                    <a:lnTo>
                      <a:pt x="414793" y="308388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3" y="27318"/>
                    </a:lnTo>
                    <a:lnTo>
                      <a:pt x="148906" y="0"/>
                    </a:lnTo>
                    <a:close/>
                  </a:path>
                  <a:path extrusionOk="0" h="335280" w="561340">
                    <a:moveTo>
                      <a:pt x="196223" y="27318"/>
                    </a:moveTo>
                    <a:lnTo>
                      <a:pt x="146540" y="27318"/>
                    </a:lnTo>
                    <a:lnTo>
                      <a:pt x="524088" y="245290"/>
                    </a:lnTo>
                    <a:lnTo>
                      <a:pt x="414793" y="308388"/>
                    </a:lnTo>
                    <a:lnTo>
                      <a:pt x="464465" y="308388"/>
                    </a:lnTo>
                    <a:lnTo>
                      <a:pt x="558977" y="253824"/>
                    </a:lnTo>
                    <a:lnTo>
                      <a:pt x="561344" y="249730"/>
                    </a:lnTo>
                    <a:lnTo>
                      <a:pt x="561344" y="240851"/>
                    </a:lnTo>
                    <a:lnTo>
                      <a:pt x="558977" y="236757"/>
                    </a:lnTo>
                    <a:lnTo>
                      <a:pt x="196223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03" name="Google Shape;303;p6"/>
              <p:cNvSpPr/>
              <p:nvPr/>
            </p:nvSpPr>
            <p:spPr>
              <a:xfrm>
                <a:off x="1409531" y="1774491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901F7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04" name="Google Shape;304;p6"/>
              <p:cNvSpPr/>
              <p:nvPr/>
            </p:nvSpPr>
            <p:spPr>
              <a:xfrm>
                <a:off x="1397114" y="1761518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52"/>
                    </a:lnTo>
                    <a:lnTo>
                      <a:pt x="148686" y="335152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05" name="Google Shape;305;p6"/>
              <p:cNvSpPr/>
              <p:nvPr/>
            </p:nvSpPr>
            <p:spPr>
              <a:xfrm>
                <a:off x="1409531" y="1619616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7192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06" name="Google Shape;306;p6"/>
              <p:cNvSpPr/>
              <p:nvPr/>
            </p:nvSpPr>
            <p:spPr>
              <a:xfrm>
                <a:off x="1397113" y="1606649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46"/>
                    </a:lnTo>
                    <a:lnTo>
                      <a:pt x="0" y="240851"/>
                    </a:lnTo>
                    <a:lnTo>
                      <a:pt x="0" y="404595"/>
                    </a:lnTo>
                    <a:lnTo>
                      <a:pt x="2366" y="408699"/>
                    </a:lnTo>
                    <a:lnTo>
                      <a:pt x="8125" y="412029"/>
                    </a:lnTo>
                    <a:lnTo>
                      <a:pt x="10271" y="412573"/>
                    </a:lnTo>
                    <a:lnTo>
                      <a:pt x="14565" y="412573"/>
                    </a:lnTo>
                    <a:lnTo>
                      <a:pt x="16701" y="412029"/>
                    </a:lnTo>
                    <a:lnTo>
                      <a:pt x="74517" y="378648"/>
                    </a:lnTo>
                    <a:lnTo>
                      <a:pt x="24836" y="378648"/>
                    </a:lnTo>
                    <a:lnTo>
                      <a:pt x="24836" y="252453"/>
                    </a:lnTo>
                    <a:lnTo>
                      <a:pt x="402375" y="34480"/>
                    </a:lnTo>
                    <a:lnTo>
                      <a:pt x="427212" y="34480"/>
                    </a:lnTo>
                    <a:lnTo>
                      <a:pt x="427212" y="8533"/>
                    </a:lnTo>
                    <a:lnTo>
                      <a:pt x="424845" y="4429"/>
                    </a:lnTo>
                    <a:lnTo>
                      <a:pt x="417160" y="0"/>
                    </a:lnTo>
                    <a:close/>
                  </a:path>
                  <a:path extrusionOk="0" h="412750" w="427355">
                    <a:moveTo>
                      <a:pt x="427212" y="34480"/>
                    </a:moveTo>
                    <a:lnTo>
                      <a:pt x="402375" y="34480"/>
                    </a:lnTo>
                    <a:lnTo>
                      <a:pt x="402375" y="160675"/>
                    </a:lnTo>
                    <a:lnTo>
                      <a:pt x="24836" y="378648"/>
                    </a:lnTo>
                    <a:lnTo>
                      <a:pt x="74517" y="378648"/>
                    </a:lnTo>
                    <a:lnTo>
                      <a:pt x="424845" y="176382"/>
                    </a:lnTo>
                    <a:lnTo>
                      <a:pt x="427212" y="172277"/>
                    </a:lnTo>
                    <a:lnTo>
                      <a:pt x="427212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07" name="Google Shape;307;p6"/>
              <p:cNvSpPr/>
              <p:nvPr/>
            </p:nvSpPr>
            <p:spPr>
              <a:xfrm>
                <a:off x="1811909" y="1619620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231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08" name="Google Shape;308;p6"/>
              <p:cNvSpPr/>
              <p:nvPr/>
            </p:nvSpPr>
            <p:spPr>
              <a:xfrm>
                <a:off x="1799492" y="1606649"/>
                <a:ext cx="159385" cy="257810"/>
              </a:xfrm>
              <a:custGeom>
                <a:rect b="b" l="l" r="r" t="t"/>
                <a:pathLst>
                  <a:path extrusionOk="0" h="257810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10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>
              <a:off x="2160021" y="1200902"/>
              <a:ext cx="1876309" cy="219379"/>
              <a:chOff x="2160021" y="1200902"/>
              <a:chExt cx="1876309" cy="219379"/>
            </a:xfrm>
          </p:grpSpPr>
          <p:pic>
            <p:nvPicPr>
              <p:cNvPr id="310" name="Google Shape;310;p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160021" y="1200902"/>
                <a:ext cx="439058" cy="219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1" name="Google Shape;311;p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28636" y="1204398"/>
                <a:ext cx="189805" cy="2120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" name="Google Shape;312;p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847491" y="1201229"/>
                <a:ext cx="360559" cy="21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" name="Google Shape;313;p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232396" y="1204406"/>
                <a:ext cx="171680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4" name="Google Shape;314;p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431420" y="1204403"/>
                <a:ext cx="189481" cy="2158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5" name="Google Shape;315;p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48878" y="1200908"/>
                <a:ext cx="387452" cy="2193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6" name="Google Shape;316;p6"/>
            <p:cNvGrpSpPr/>
            <p:nvPr/>
          </p:nvGrpSpPr>
          <p:grpSpPr>
            <a:xfrm>
              <a:off x="2170198" y="1508896"/>
              <a:ext cx="1149936" cy="219689"/>
              <a:chOff x="2170198" y="1508896"/>
              <a:chExt cx="1149936" cy="219689"/>
            </a:xfrm>
          </p:grpSpPr>
          <p:pic>
            <p:nvPicPr>
              <p:cNvPr id="317" name="Google Shape;317;p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170198" y="1512390"/>
                <a:ext cx="196161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8" name="Google Shape;318;p6"/>
              <p:cNvSpPr/>
              <p:nvPr/>
            </p:nvSpPr>
            <p:spPr>
              <a:xfrm>
                <a:off x="2399099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50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50" y="212056"/>
                    </a:lnTo>
                    <a:lnTo>
                      <a:pt x="451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319" name="Google Shape;319;p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476759" y="1508896"/>
                <a:ext cx="203156" cy="2196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0" name="Google Shape;320;p6"/>
              <p:cNvSpPr/>
              <p:nvPr/>
            </p:nvSpPr>
            <p:spPr>
              <a:xfrm>
                <a:off x="2719016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39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39" y="212056"/>
                    </a:lnTo>
                    <a:lnTo>
                      <a:pt x="4513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321" name="Google Shape;321;p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788124" y="1512390"/>
                <a:ext cx="373245" cy="2124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2" name="Google Shape;322;p6"/>
              <p:cNvSpPr/>
              <p:nvPr/>
            </p:nvSpPr>
            <p:spPr>
              <a:xfrm>
                <a:off x="3184880" y="1512398"/>
                <a:ext cx="135254" cy="212089"/>
              </a:xfrm>
              <a:custGeom>
                <a:rect b="b" l="l" r="r" t="t"/>
                <a:pathLst>
                  <a:path extrusionOk="0" h="212089" w="135254">
                    <a:moveTo>
                      <a:pt x="134810" y="172720"/>
                    </a:moveTo>
                    <a:lnTo>
                      <a:pt x="45148" y="172720"/>
                    </a:lnTo>
                    <a:lnTo>
                      <a:pt x="45148" y="0"/>
                    </a:lnTo>
                    <a:lnTo>
                      <a:pt x="0" y="0"/>
                    </a:lnTo>
                    <a:lnTo>
                      <a:pt x="0" y="172720"/>
                    </a:lnTo>
                    <a:lnTo>
                      <a:pt x="0" y="212090"/>
                    </a:lnTo>
                    <a:lnTo>
                      <a:pt x="134810" y="212090"/>
                    </a:lnTo>
                    <a:lnTo>
                      <a:pt x="134810" y="1727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Title Blue with Photo">
  <p:cSld name="+ Cover Title blue 2">
    <p:bg>
      <p:bgPr>
        <a:solidFill>
          <a:schemeClr val="accen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"/>
          <p:cNvSpPr txBox="1"/>
          <p:nvPr>
            <p:ph type="title"/>
          </p:nvPr>
        </p:nvSpPr>
        <p:spPr>
          <a:xfrm>
            <a:off x="446650" y="2676750"/>
            <a:ext cx="42738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roxima Nova"/>
              <a:buNone/>
              <a:defRPr b="1" i="0" sz="4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p7"/>
          <p:cNvSpPr txBox="1"/>
          <p:nvPr>
            <p:ph idx="1" type="subTitle"/>
          </p:nvPr>
        </p:nvSpPr>
        <p:spPr>
          <a:xfrm>
            <a:off x="446650" y="3732650"/>
            <a:ext cx="4273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6" name="Google Shape;326;p7"/>
          <p:cNvSpPr txBox="1"/>
          <p:nvPr>
            <p:ph idx="2" type="body"/>
          </p:nvPr>
        </p:nvSpPr>
        <p:spPr>
          <a:xfrm>
            <a:off x="446650" y="4821112"/>
            <a:ext cx="4578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27" name="Google Shape;327;p7"/>
          <p:cNvGrpSpPr/>
          <p:nvPr/>
        </p:nvGrpSpPr>
        <p:grpSpPr>
          <a:xfrm>
            <a:off x="8072723" y="406202"/>
            <a:ext cx="276818" cy="295562"/>
            <a:chOff x="7856824" y="4804083"/>
            <a:chExt cx="433070" cy="494664"/>
          </a:xfrm>
        </p:grpSpPr>
        <p:sp>
          <p:nvSpPr>
            <p:cNvPr id="328" name="Google Shape;328;p7"/>
            <p:cNvSpPr/>
            <p:nvPr/>
          </p:nvSpPr>
          <p:spPr>
            <a:xfrm>
              <a:off x="7875152" y="4823224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7856824" y="4804083"/>
              <a:ext cx="433070" cy="494664"/>
            </a:xfrm>
            <a:custGeom>
              <a:rect b="b" l="l" r="r" t="t"/>
              <a:pathLst>
                <a:path extrusionOk="0" h="494664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99" y="493681"/>
                  </a:lnTo>
                  <a:lnTo>
                    <a:pt x="213072" y="494498"/>
                  </a:lnTo>
                  <a:lnTo>
                    <a:pt x="219385" y="494498"/>
                  </a:lnTo>
                  <a:lnTo>
                    <a:pt x="222558" y="493681"/>
                  </a:lnTo>
                  <a:lnTo>
                    <a:pt x="289533" y="455012"/>
                  </a:lnTo>
                  <a:lnTo>
                    <a:pt x="216223" y="455012"/>
                  </a:lnTo>
                  <a:lnTo>
                    <a:pt x="36648" y="351340"/>
                  </a:lnTo>
                  <a:lnTo>
                    <a:pt x="36648" y="143974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4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74"/>
                  </a:lnTo>
                  <a:lnTo>
                    <a:pt x="395809" y="351340"/>
                  </a:lnTo>
                  <a:lnTo>
                    <a:pt x="216223" y="455012"/>
                  </a:lnTo>
                  <a:lnTo>
                    <a:pt x="289533" y="455012"/>
                  </a:lnTo>
                  <a:lnTo>
                    <a:pt x="428960" y="374512"/>
                  </a:lnTo>
                  <a:lnTo>
                    <a:pt x="432458" y="368459"/>
                  </a:lnTo>
                  <a:lnTo>
                    <a:pt x="432458" y="126854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7875152" y="4937484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7856824" y="4918341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59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209899" y="379423"/>
                  </a:lnTo>
                  <a:lnTo>
                    <a:pt x="213072" y="380239"/>
                  </a:lnTo>
                  <a:lnTo>
                    <a:pt x="219385" y="380239"/>
                  </a:lnTo>
                  <a:lnTo>
                    <a:pt x="222558" y="379423"/>
                  </a:lnTo>
                  <a:lnTo>
                    <a:pt x="231050" y="374512"/>
                  </a:lnTo>
                  <a:lnTo>
                    <a:pt x="234547" y="368459"/>
                  </a:lnTo>
                  <a:lnTo>
                    <a:pt x="234547" y="330178"/>
                  </a:lnTo>
                  <a:lnTo>
                    <a:pt x="197899" y="330178"/>
                  </a:lnTo>
                  <a:lnTo>
                    <a:pt x="36648" y="237081"/>
                  </a:lnTo>
                  <a:lnTo>
                    <a:pt x="36648" y="50878"/>
                  </a:lnTo>
                  <a:lnTo>
                    <a:pt x="109941" y="50878"/>
                  </a:lnTo>
                  <a:lnTo>
                    <a:pt x="21821" y="0"/>
                  </a:lnTo>
                  <a:close/>
                </a:path>
                <a:path extrusionOk="0" h="380364" w="234950">
                  <a:moveTo>
                    <a:pt x="109941" y="50878"/>
                  </a:moveTo>
                  <a:lnTo>
                    <a:pt x="36648" y="50878"/>
                  </a:lnTo>
                  <a:lnTo>
                    <a:pt x="197899" y="143974"/>
                  </a:lnTo>
                  <a:lnTo>
                    <a:pt x="197899" y="330178"/>
                  </a:lnTo>
                  <a:lnTo>
                    <a:pt x="234547" y="330178"/>
                  </a:lnTo>
                  <a:lnTo>
                    <a:pt x="234547" y="126854"/>
                  </a:lnTo>
                  <a:lnTo>
                    <a:pt x="231050" y="120802"/>
                  </a:lnTo>
                  <a:lnTo>
                    <a:pt x="109941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8073052" y="493748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8054728" y="4918345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8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4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67"/>
                  </a:lnTo>
                  <a:lnTo>
                    <a:pt x="109948" y="330167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" name="Google Shape;334;p7"/>
          <p:cNvGrpSpPr/>
          <p:nvPr/>
        </p:nvGrpSpPr>
        <p:grpSpPr>
          <a:xfrm rot="10800000">
            <a:off x="8423430" y="233552"/>
            <a:ext cx="529689" cy="432123"/>
            <a:chOff x="10297594" y="731834"/>
            <a:chExt cx="828675" cy="723218"/>
          </a:xfrm>
        </p:grpSpPr>
        <p:sp>
          <p:nvSpPr>
            <p:cNvPr id="335" name="Google Shape;335;p7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7"/>
          <p:cNvGrpSpPr/>
          <p:nvPr/>
        </p:nvGrpSpPr>
        <p:grpSpPr>
          <a:xfrm flipH="1" rot="10800000">
            <a:off x="8198521" y="665708"/>
            <a:ext cx="529689" cy="432123"/>
            <a:chOff x="10297594" y="731834"/>
            <a:chExt cx="828675" cy="723218"/>
          </a:xfrm>
        </p:grpSpPr>
        <p:sp>
          <p:nvSpPr>
            <p:cNvPr id="342" name="Google Shape;342;p7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7"/>
          <p:cNvGrpSpPr/>
          <p:nvPr/>
        </p:nvGrpSpPr>
        <p:grpSpPr>
          <a:xfrm>
            <a:off x="452405" y="302314"/>
            <a:ext cx="1378493" cy="575111"/>
            <a:chOff x="994735" y="832264"/>
            <a:chExt cx="3030988" cy="1264535"/>
          </a:xfrm>
        </p:grpSpPr>
        <p:grpSp>
          <p:nvGrpSpPr>
            <p:cNvPr id="349" name="Google Shape;349;p7"/>
            <p:cNvGrpSpPr/>
            <p:nvPr/>
          </p:nvGrpSpPr>
          <p:grpSpPr>
            <a:xfrm>
              <a:off x="994735" y="832264"/>
              <a:ext cx="963860" cy="877277"/>
              <a:chOff x="994735" y="832264"/>
              <a:chExt cx="963860" cy="877277"/>
            </a:xfrm>
          </p:grpSpPr>
          <p:sp>
            <p:nvSpPr>
              <p:cNvPr id="350" name="Google Shape;350;p7"/>
              <p:cNvSpPr/>
              <p:nvPr/>
            </p:nvSpPr>
            <p:spPr>
              <a:xfrm>
                <a:off x="1409534" y="1000122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32"/>
                    </a:lnTo>
                    <a:lnTo>
                      <a:pt x="402375" y="309749"/>
                    </a:lnTo>
                    <a:lnTo>
                      <a:pt x="536496" y="23230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1397114" y="987142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410511" y="334597"/>
                    </a:lnTo>
                    <a:lnTo>
                      <a:pt x="412657" y="335152"/>
                    </a:lnTo>
                    <a:lnTo>
                      <a:pt x="416940" y="335152"/>
                    </a:lnTo>
                    <a:lnTo>
                      <a:pt x="419086" y="334597"/>
                    </a:lnTo>
                    <a:lnTo>
                      <a:pt x="464480" y="308388"/>
                    </a:lnTo>
                    <a:lnTo>
                      <a:pt x="414793" y="308388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1" y="27318"/>
                    </a:lnTo>
                    <a:lnTo>
                      <a:pt x="148906" y="0"/>
                    </a:lnTo>
                    <a:close/>
                  </a:path>
                  <a:path extrusionOk="0" h="335280" w="561339">
                    <a:moveTo>
                      <a:pt x="196221" y="27318"/>
                    </a:moveTo>
                    <a:lnTo>
                      <a:pt x="146540" y="27318"/>
                    </a:lnTo>
                    <a:lnTo>
                      <a:pt x="524078" y="245290"/>
                    </a:lnTo>
                    <a:lnTo>
                      <a:pt x="414793" y="308388"/>
                    </a:lnTo>
                    <a:lnTo>
                      <a:pt x="464480" y="308388"/>
                    </a:lnTo>
                    <a:lnTo>
                      <a:pt x="558967" y="253835"/>
                    </a:lnTo>
                    <a:lnTo>
                      <a:pt x="561333" y="249730"/>
                    </a:lnTo>
                    <a:lnTo>
                      <a:pt x="561333" y="240861"/>
                    </a:lnTo>
                    <a:lnTo>
                      <a:pt x="558967" y="236757"/>
                    </a:lnTo>
                    <a:lnTo>
                      <a:pt x="196221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1543660" y="845241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1531240" y="832275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47" y="412584"/>
                    </a:lnTo>
                    <a:lnTo>
                      <a:pt x="416940" y="412584"/>
                    </a:lnTo>
                    <a:lnTo>
                      <a:pt x="41907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1409531" y="845241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1397114" y="832265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82"/>
                    </a:lnTo>
                    <a:lnTo>
                      <a:pt x="0" y="85986"/>
                    </a:lnTo>
                    <a:lnTo>
                      <a:pt x="0" y="249730"/>
                    </a:lnTo>
                    <a:lnTo>
                      <a:pt x="2366" y="253835"/>
                    </a:lnTo>
                    <a:lnTo>
                      <a:pt x="8125" y="257154"/>
                    </a:lnTo>
                    <a:lnTo>
                      <a:pt x="10271" y="257709"/>
                    </a:lnTo>
                    <a:lnTo>
                      <a:pt x="14565" y="257709"/>
                    </a:lnTo>
                    <a:lnTo>
                      <a:pt x="16701" y="257154"/>
                    </a:lnTo>
                    <a:lnTo>
                      <a:pt x="74503" y="223783"/>
                    </a:lnTo>
                    <a:lnTo>
                      <a:pt x="24836" y="223783"/>
                    </a:lnTo>
                    <a:lnTo>
                      <a:pt x="24836" y="97588"/>
                    </a:lnTo>
                    <a:lnTo>
                      <a:pt x="134121" y="34491"/>
                    </a:lnTo>
                    <a:lnTo>
                      <a:pt x="158958" y="34491"/>
                    </a:lnTo>
                    <a:lnTo>
                      <a:pt x="158958" y="8544"/>
                    </a:lnTo>
                    <a:lnTo>
                      <a:pt x="156592" y="443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91"/>
                    </a:moveTo>
                    <a:lnTo>
                      <a:pt x="134121" y="34491"/>
                    </a:lnTo>
                    <a:lnTo>
                      <a:pt x="134121" y="160686"/>
                    </a:lnTo>
                    <a:lnTo>
                      <a:pt x="24836" y="223783"/>
                    </a:lnTo>
                    <a:lnTo>
                      <a:pt x="74503" y="223783"/>
                    </a:lnTo>
                    <a:lnTo>
                      <a:pt x="156592" y="176392"/>
                    </a:lnTo>
                    <a:lnTo>
                      <a:pt x="158958" y="172287"/>
                    </a:lnTo>
                    <a:lnTo>
                      <a:pt x="158958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1141280" y="845237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1128861" y="832264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52"/>
                    </a:lnTo>
                    <a:lnTo>
                      <a:pt x="148686" y="335152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1275409" y="922679"/>
                <a:ext cx="402589" cy="386715"/>
              </a:xfrm>
              <a:custGeom>
                <a:rect b="b" l="l" r="r" t="t"/>
                <a:pathLst>
                  <a:path extrusionOk="0" h="386715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6721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00852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1262987" y="909700"/>
                <a:ext cx="427355" cy="412115"/>
              </a:xfrm>
              <a:custGeom>
                <a:rect b="b" l="l" r="r" t="t"/>
                <a:pathLst>
                  <a:path extrusionOk="0" h="412115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61"/>
                    </a:lnTo>
                    <a:lnTo>
                      <a:pt x="0" y="404134"/>
                    </a:lnTo>
                    <a:lnTo>
                      <a:pt x="2366" y="408228"/>
                    </a:lnTo>
                    <a:lnTo>
                      <a:pt x="8165" y="411568"/>
                    </a:lnTo>
                    <a:lnTo>
                      <a:pt x="10271" y="412113"/>
                    </a:lnTo>
                    <a:lnTo>
                      <a:pt x="14554" y="412113"/>
                    </a:lnTo>
                    <a:lnTo>
                      <a:pt x="16719" y="411558"/>
                    </a:lnTo>
                    <a:lnTo>
                      <a:pt x="74599" y="378208"/>
                    </a:lnTo>
                    <a:lnTo>
                      <a:pt x="24836" y="378208"/>
                    </a:lnTo>
                    <a:lnTo>
                      <a:pt x="24836" y="252463"/>
                    </a:lnTo>
                    <a:lnTo>
                      <a:pt x="402375" y="34491"/>
                    </a:lnTo>
                    <a:lnTo>
                      <a:pt x="427212" y="34491"/>
                    </a:lnTo>
                    <a:lnTo>
                      <a:pt x="427212" y="8544"/>
                    </a:lnTo>
                    <a:lnTo>
                      <a:pt x="424845" y="4439"/>
                    </a:lnTo>
                    <a:lnTo>
                      <a:pt x="417160" y="0"/>
                    </a:lnTo>
                    <a:close/>
                  </a:path>
                  <a:path extrusionOk="0" h="412115" w="427355">
                    <a:moveTo>
                      <a:pt x="427212" y="34491"/>
                    </a:moveTo>
                    <a:lnTo>
                      <a:pt x="402375" y="34491"/>
                    </a:lnTo>
                    <a:lnTo>
                      <a:pt x="402375" y="160675"/>
                    </a:lnTo>
                    <a:lnTo>
                      <a:pt x="24836" y="378208"/>
                    </a:lnTo>
                    <a:lnTo>
                      <a:pt x="74599" y="378208"/>
                    </a:lnTo>
                    <a:lnTo>
                      <a:pt x="424845" y="176403"/>
                    </a:lnTo>
                    <a:lnTo>
                      <a:pt x="427212" y="172298"/>
                    </a:lnTo>
                    <a:lnTo>
                      <a:pt x="427212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41280" y="1077554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1846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1128861" y="1064583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98"/>
                    </a:lnTo>
                    <a:lnTo>
                      <a:pt x="2376" y="176403"/>
                    </a:lnTo>
                    <a:lnTo>
                      <a:pt x="142278" y="256683"/>
                    </a:lnTo>
                    <a:lnTo>
                      <a:pt x="144414" y="257227"/>
                    </a:lnTo>
                    <a:lnTo>
                      <a:pt x="148697" y="257227"/>
                    </a:lnTo>
                    <a:lnTo>
                      <a:pt x="150843" y="256672"/>
                    </a:lnTo>
                    <a:lnTo>
                      <a:pt x="156602" y="253343"/>
                    </a:lnTo>
                    <a:lnTo>
                      <a:pt x="158958" y="249238"/>
                    </a:lnTo>
                    <a:lnTo>
                      <a:pt x="158958" y="223364"/>
                    </a:lnTo>
                    <a:lnTo>
                      <a:pt x="134121" y="223364"/>
                    </a:lnTo>
                    <a:lnTo>
                      <a:pt x="24836" y="160654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364"/>
                    </a:lnTo>
                    <a:lnTo>
                      <a:pt x="158958" y="223364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1409528" y="1309866"/>
                <a:ext cx="268605" cy="309880"/>
              </a:xfrm>
              <a:custGeom>
                <a:rect b="b" l="l" r="r" t="t"/>
                <a:pathLst>
                  <a:path extrusionOk="0" h="309880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309760"/>
                    </a:lnTo>
                    <a:lnTo>
                      <a:pt x="268253" y="232317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397111" y="1296895"/>
                <a:ext cx="293369" cy="335280"/>
              </a:xfrm>
              <a:custGeom>
                <a:rect b="b" l="l" r="r" t="t"/>
                <a:pathLst>
                  <a:path extrusionOk="0" h="335280" w="293369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142257" y="334586"/>
                    </a:lnTo>
                    <a:lnTo>
                      <a:pt x="144403" y="335141"/>
                    </a:lnTo>
                    <a:lnTo>
                      <a:pt x="148686" y="335141"/>
                    </a:lnTo>
                    <a:lnTo>
                      <a:pt x="150833" y="334586"/>
                    </a:lnTo>
                    <a:lnTo>
                      <a:pt x="196211" y="308388"/>
                    </a:lnTo>
                    <a:lnTo>
                      <a:pt x="146540" y="308388"/>
                    </a:lnTo>
                    <a:lnTo>
                      <a:pt x="24836" y="238118"/>
                    </a:lnTo>
                    <a:lnTo>
                      <a:pt x="24836" y="97588"/>
                    </a:lnTo>
                    <a:lnTo>
                      <a:pt x="146540" y="27318"/>
                    </a:lnTo>
                    <a:lnTo>
                      <a:pt x="196227" y="27318"/>
                    </a:lnTo>
                    <a:lnTo>
                      <a:pt x="148906" y="0"/>
                    </a:lnTo>
                    <a:close/>
                  </a:path>
                  <a:path extrusionOk="0" h="335280" w="293369">
                    <a:moveTo>
                      <a:pt x="196227" y="27318"/>
                    </a:moveTo>
                    <a:lnTo>
                      <a:pt x="146540" y="27318"/>
                    </a:lnTo>
                    <a:lnTo>
                      <a:pt x="268253" y="97588"/>
                    </a:lnTo>
                    <a:lnTo>
                      <a:pt x="268253" y="238118"/>
                    </a:lnTo>
                    <a:lnTo>
                      <a:pt x="146540" y="308388"/>
                    </a:lnTo>
                    <a:lnTo>
                      <a:pt x="196211" y="308388"/>
                    </a:lnTo>
                    <a:lnTo>
                      <a:pt x="290724" y="253824"/>
                    </a:lnTo>
                    <a:lnTo>
                      <a:pt x="293090" y="249720"/>
                    </a:lnTo>
                    <a:lnTo>
                      <a:pt x="293090" y="85976"/>
                    </a:lnTo>
                    <a:lnTo>
                      <a:pt x="290724" y="81871"/>
                    </a:lnTo>
                    <a:lnTo>
                      <a:pt x="196227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1409529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1397111" y="1296901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25" y="25714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44"/>
                    </a:lnTo>
                    <a:lnTo>
                      <a:pt x="74503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160675"/>
                    </a:lnTo>
                    <a:lnTo>
                      <a:pt x="24836" y="223773"/>
                    </a:lnTo>
                    <a:lnTo>
                      <a:pt x="74503" y="223773"/>
                    </a:lnTo>
                    <a:lnTo>
                      <a:pt x="156592" y="176382"/>
                    </a:lnTo>
                    <a:lnTo>
                      <a:pt x="158958" y="17227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66" name="Google Shape;366;p7"/>
              <p:cNvSpPr/>
              <p:nvPr/>
            </p:nvSpPr>
            <p:spPr>
              <a:xfrm>
                <a:off x="1543660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85"/>
                    </a:lnTo>
                    <a:lnTo>
                      <a:pt x="134121" y="232317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67" name="Google Shape;367;p7"/>
              <p:cNvSpPr/>
              <p:nvPr/>
            </p:nvSpPr>
            <p:spPr>
              <a:xfrm>
                <a:off x="1531237" y="1296900"/>
                <a:ext cx="159385" cy="257809"/>
              </a:xfrm>
              <a:custGeom>
                <a:rect b="b" l="l" r="r" t="t"/>
                <a:pathLst>
                  <a:path extrusionOk="0" h="257809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68" name="Google Shape;368;p7"/>
              <p:cNvSpPr/>
              <p:nvPr/>
            </p:nvSpPr>
            <p:spPr>
              <a:xfrm>
                <a:off x="1141280" y="1077556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0" y="0"/>
                    </a:moveTo>
                    <a:lnTo>
                      <a:pt x="0" y="464624"/>
                    </a:lnTo>
                    <a:lnTo>
                      <a:pt x="134121" y="54206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80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69" name="Google Shape;369;p7"/>
              <p:cNvSpPr/>
              <p:nvPr/>
            </p:nvSpPr>
            <p:spPr>
              <a:xfrm>
                <a:off x="1128861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482027"/>
                    </a:lnTo>
                    <a:lnTo>
                      <a:pt x="2366" y="486131"/>
                    </a:lnTo>
                    <a:lnTo>
                      <a:pt x="142257" y="566893"/>
                    </a:lnTo>
                    <a:lnTo>
                      <a:pt x="144403" y="567448"/>
                    </a:lnTo>
                    <a:lnTo>
                      <a:pt x="148686" y="567448"/>
                    </a:lnTo>
                    <a:lnTo>
                      <a:pt x="150833" y="566893"/>
                    </a:lnTo>
                    <a:lnTo>
                      <a:pt x="156592" y="563574"/>
                    </a:lnTo>
                    <a:lnTo>
                      <a:pt x="158958" y="559469"/>
                    </a:lnTo>
                    <a:lnTo>
                      <a:pt x="158958" y="533523"/>
                    </a:lnTo>
                    <a:lnTo>
                      <a:pt x="134121" y="533523"/>
                    </a:lnTo>
                    <a:lnTo>
                      <a:pt x="24836" y="47042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56768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533523"/>
                    </a:lnTo>
                    <a:lnTo>
                      <a:pt x="158958" y="53352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1007153" y="1077551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542067"/>
                    </a:lnTo>
                    <a:lnTo>
                      <a:pt x="134121" y="46462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994735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559469"/>
                    </a:lnTo>
                    <a:lnTo>
                      <a:pt x="2366" y="563574"/>
                    </a:lnTo>
                    <a:lnTo>
                      <a:pt x="8125" y="566893"/>
                    </a:lnTo>
                    <a:lnTo>
                      <a:pt x="10271" y="567448"/>
                    </a:lnTo>
                    <a:lnTo>
                      <a:pt x="14565" y="567448"/>
                    </a:lnTo>
                    <a:lnTo>
                      <a:pt x="16701" y="566893"/>
                    </a:lnTo>
                    <a:lnTo>
                      <a:pt x="74503" y="533523"/>
                    </a:lnTo>
                    <a:lnTo>
                      <a:pt x="24836" y="53352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56768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470425"/>
                    </a:lnTo>
                    <a:lnTo>
                      <a:pt x="24836" y="533523"/>
                    </a:lnTo>
                    <a:lnTo>
                      <a:pt x="74503" y="533523"/>
                    </a:lnTo>
                    <a:lnTo>
                      <a:pt x="156592" y="486131"/>
                    </a:lnTo>
                    <a:lnTo>
                      <a:pt x="158958" y="48202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72" name="Google Shape;372;p7"/>
              <p:cNvSpPr/>
              <p:nvPr/>
            </p:nvSpPr>
            <p:spPr>
              <a:xfrm>
                <a:off x="1007152" y="1542176"/>
                <a:ext cx="268605" cy="154939"/>
              </a:xfrm>
              <a:custGeom>
                <a:rect b="b" l="l" r="r" t="t"/>
                <a:pathLst>
                  <a:path extrusionOk="0" h="154939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134132" y="154885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73" name="Google Shape;373;p7"/>
              <p:cNvSpPr/>
              <p:nvPr/>
            </p:nvSpPr>
            <p:spPr>
              <a:xfrm>
                <a:off x="994736" y="1529202"/>
                <a:ext cx="293369" cy="180339"/>
              </a:xfrm>
              <a:custGeom>
                <a:rect b="b" l="l" r="r" t="t"/>
                <a:pathLst>
                  <a:path extrusionOk="0" h="180339" w="29336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142257" y="179722"/>
                    </a:lnTo>
                    <a:lnTo>
                      <a:pt x="144403" y="180266"/>
                    </a:lnTo>
                    <a:lnTo>
                      <a:pt x="148686" y="180266"/>
                    </a:lnTo>
                    <a:lnTo>
                      <a:pt x="150833" y="179722"/>
                    </a:lnTo>
                    <a:lnTo>
                      <a:pt x="196224" y="153513"/>
                    </a:lnTo>
                    <a:lnTo>
                      <a:pt x="146540" y="153513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1" y="27318"/>
                    </a:lnTo>
                    <a:lnTo>
                      <a:pt x="148906" y="0"/>
                    </a:lnTo>
                    <a:close/>
                  </a:path>
                  <a:path extrusionOk="0" h="180339" w="293369">
                    <a:moveTo>
                      <a:pt x="196221" y="27318"/>
                    </a:moveTo>
                    <a:lnTo>
                      <a:pt x="146540" y="27318"/>
                    </a:lnTo>
                    <a:lnTo>
                      <a:pt x="255835" y="90416"/>
                    </a:lnTo>
                    <a:lnTo>
                      <a:pt x="146540" y="153513"/>
                    </a:lnTo>
                    <a:lnTo>
                      <a:pt x="196224" y="153513"/>
                    </a:lnTo>
                    <a:lnTo>
                      <a:pt x="290724" y="98949"/>
                    </a:lnTo>
                    <a:lnTo>
                      <a:pt x="293090" y="94855"/>
                    </a:lnTo>
                    <a:lnTo>
                      <a:pt x="293090" y="85976"/>
                    </a:lnTo>
                    <a:lnTo>
                      <a:pt x="290724" y="81882"/>
                    </a:lnTo>
                    <a:lnTo>
                      <a:pt x="196221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374" name="Google Shape;374;p7"/>
            <p:cNvGrpSpPr/>
            <p:nvPr/>
          </p:nvGrpSpPr>
          <p:grpSpPr>
            <a:xfrm>
              <a:off x="994735" y="1529204"/>
              <a:ext cx="964142" cy="567595"/>
              <a:chOff x="994735" y="1529204"/>
              <a:chExt cx="964142" cy="567595"/>
            </a:xfrm>
          </p:grpSpPr>
          <p:sp>
            <p:nvSpPr>
              <p:cNvPr id="375" name="Google Shape;375;p7"/>
              <p:cNvSpPr/>
              <p:nvPr/>
            </p:nvSpPr>
            <p:spPr>
              <a:xfrm>
                <a:off x="1409531" y="1774491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154874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1397114" y="1761525"/>
                <a:ext cx="159384" cy="257810"/>
              </a:xfrm>
              <a:custGeom>
                <a:rect b="b" l="l" r="r" t="t"/>
                <a:pathLst>
                  <a:path extrusionOk="0" h="257810" w="159384">
                    <a:moveTo>
                      <a:pt x="14891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25" y="25714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44"/>
                    </a:lnTo>
                    <a:lnTo>
                      <a:pt x="74508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32" y="34480"/>
                    </a:lnTo>
                    <a:lnTo>
                      <a:pt x="158968" y="34480"/>
                    </a:lnTo>
                    <a:lnTo>
                      <a:pt x="158968" y="8533"/>
                    </a:lnTo>
                    <a:lnTo>
                      <a:pt x="156602" y="4429"/>
                    </a:lnTo>
                    <a:lnTo>
                      <a:pt x="148916" y="0"/>
                    </a:lnTo>
                    <a:close/>
                  </a:path>
                  <a:path extrusionOk="0" h="257810" w="159384">
                    <a:moveTo>
                      <a:pt x="158968" y="34480"/>
                    </a:moveTo>
                    <a:lnTo>
                      <a:pt x="134132" y="34480"/>
                    </a:lnTo>
                    <a:lnTo>
                      <a:pt x="134132" y="160675"/>
                    </a:lnTo>
                    <a:lnTo>
                      <a:pt x="24836" y="223773"/>
                    </a:lnTo>
                    <a:lnTo>
                      <a:pt x="74508" y="223773"/>
                    </a:lnTo>
                    <a:lnTo>
                      <a:pt x="156602" y="176382"/>
                    </a:lnTo>
                    <a:lnTo>
                      <a:pt x="158968" y="172277"/>
                    </a:lnTo>
                    <a:lnTo>
                      <a:pt x="15896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007156" y="1619616"/>
                <a:ext cx="402590" cy="387350"/>
              </a:xfrm>
              <a:custGeom>
                <a:rect b="b" l="l" r="r" t="t"/>
                <a:pathLst>
                  <a:path extrusionOk="0" h="387350" w="402590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52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994735" y="1606649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57" y="412584"/>
                    </a:lnTo>
                    <a:lnTo>
                      <a:pt x="416940" y="412584"/>
                    </a:lnTo>
                    <a:lnTo>
                      <a:pt x="41908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007154" y="1542178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42"/>
                    </a:lnTo>
                    <a:lnTo>
                      <a:pt x="402375" y="309760"/>
                    </a:lnTo>
                    <a:lnTo>
                      <a:pt x="536507" y="23231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994736" y="1529204"/>
                <a:ext cx="561340" cy="335280"/>
              </a:xfrm>
              <a:custGeom>
                <a:rect b="b" l="l" r="r" t="t"/>
                <a:pathLst>
                  <a:path extrusionOk="0" h="335280" w="561340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410511" y="334597"/>
                    </a:lnTo>
                    <a:lnTo>
                      <a:pt x="412657" y="335141"/>
                    </a:lnTo>
                    <a:lnTo>
                      <a:pt x="416940" y="335141"/>
                    </a:lnTo>
                    <a:lnTo>
                      <a:pt x="419086" y="334597"/>
                    </a:lnTo>
                    <a:lnTo>
                      <a:pt x="464477" y="308388"/>
                    </a:lnTo>
                    <a:lnTo>
                      <a:pt x="414793" y="308388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3" y="27318"/>
                    </a:lnTo>
                    <a:lnTo>
                      <a:pt x="148906" y="0"/>
                    </a:lnTo>
                    <a:close/>
                  </a:path>
                  <a:path extrusionOk="0" h="335280" w="561340">
                    <a:moveTo>
                      <a:pt x="196223" y="27318"/>
                    </a:moveTo>
                    <a:lnTo>
                      <a:pt x="146540" y="27318"/>
                    </a:lnTo>
                    <a:lnTo>
                      <a:pt x="524088" y="245290"/>
                    </a:lnTo>
                    <a:lnTo>
                      <a:pt x="414793" y="308388"/>
                    </a:lnTo>
                    <a:lnTo>
                      <a:pt x="464477" y="308388"/>
                    </a:lnTo>
                    <a:lnTo>
                      <a:pt x="558977" y="253824"/>
                    </a:lnTo>
                    <a:lnTo>
                      <a:pt x="561344" y="249730"/>
                    </a:lnTo>
                    <a:lnTo>
                      <a:pt x="561344" y="240851"/>
                    </a:lnTo>
                    <a:lnTo>
                      <a:pt x="558977" y="236757"/>
                    </a:lnTo>
                    <a:lnTo>
                      <a:pt x="196223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409531" y="1774491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901F7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1397114" y="1761519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52"/>
                    </a:lnTo>
                    <a:lnTo>
                      <a:pt x="148686" y="335152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1409531" y="1619616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7192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1397114" y="1606650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46"/>
                    </a:lnTo>
                    <a:lnTo>
                      <a:pt x="0" y="240851"/>
                    </a:lnTo>
                    <a:lnTo>
                      <a:pt x="0" y="404595"/>
                    </a:lnTo>
                    <a:lnTo>
                      <a:pt x="2366" y="408699"/>
                    </a:lnTo>
                    <a:lnTo>
                      <a:pt x="8125" y="412018"/>
                    </a:lnTo>
                    <a:lnTo>
                      <a:pt x="10271" y="412573"/>
                    </a:lnTo>
                    <a:lnTo>
                      <a:pt x="14565" y="412573"/>
                    </a:lnTo>
                    <a:lnTo>
                      <a:pt x="16701" y="412018"/>
                    </a:lnTo>
                    <a:lnTo>
                      <a:pt x="74502" y="378648"/>
                    </a:lnTo>
                    <a:lnTo>
                      <a:pt x="24836" y="378648"/>
                    </a:lnTo>
                    <a:lnTo>
                      <a:pt x="24836" y="252453"/>
                    </a:lnTo>
                    <a:lnTo>
                      <a:pt x="402375" y="34480"/>
                    </a:lnTo>
                    <a:lnTo>
                      <a:pt x="427212" y="34480"/>
                    </a:lnTo>
                    <a:lnTo>
                      <a:pt x="427212" y="8533"/>
                    </a:lnTo>
                    <a:lnTo>
                      <a:pt x="424845" y="4429"/>
                    </a:lnTo>
                    <a:lnTo>
                      <a:pt x="417160" y="0"/>
                    </a:lnTo>
                    <a:close/>
                  </a:path>
                  <a:path extrusionOk="0" h="412750" w="427355">
                    <a:moveTo>
                      <a:pt x="427212" y="34480"/>
                    </a:moveTo>
                    <a:lnTo>
                      <a:pt x="402375" y="34480"/>
                    </a:lnTo>
                    <a:lnTo>
                      <a:pt x="402375" y="160675"/>
                    </a:lnTo>
                    <a:lnTo>
                      <a:pt x="24836" y="378648"/>
                    </a:lnTo>
                    <a:lnTo>
                      <a:pt x="74502" y="378648"/>
                    </a:lnTo>
                    <a:lnTo>
                      <a:pt x="424845" y="176382"/>
                    </a:lnTo>
                    <a:lnTo>
                      <a:pt x="427212" y="172277"/>
                    </a:lnTo>
                    <a:lnTo>
                      <a:pt x="427212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85" name="Google Shape;385;p7"/>
              <p:cNvSpPr/>
              <p:nvPr/>
            </p:nvSpPr>
            <p:spPr>
              <a:xfrm>
                <a:off x="1811910" y="1619620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231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86" name="Google Shape;386;p7"/>
              <p:cNvSpPr/>
              <p:nvPr/>
            </p:nvSpPr>
            <p:spPr>
              <a:xfrm>
                <a:off x="1799492" y="1606649"/>
                <a:ext cx="159385" cy="257810"/>
              </a:xfrm>
              <a:custGeom>
                <a:rect b="b" l="l" r="r" t="t"/>
                <a:pathLst>
                  <a:path extrusionOk="0" h="257810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10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387" name="Google Shape;387;p7"/>
            <p:cNvGrpSpPr/>
            <p:nvPr/>
          </p:nvGrpSpPr>
          <p:grpSpPr>
            <a:xfrm>
              <a:off x="2149414" y="1200902"/>
              <a:ext cx="1876309" cy="219379"/>
              <a:chOff x="2149414" y="1200902"/>
              <a:chExt cx="1876309" cy="219379"/>
            </a:xfrm>
          </p:grpSpPr>
          <p:pic>
            <p:nvPicPr>
              <p:cNvPr id="388" name="Google Shape;388;p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149414" y="1200902"/>
                <a:ext cx="439058" cy="219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9" name="Google Shape;389;p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18039" y="1204408"/>
                <a:ext cx="189795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0" name="Google Shape;390;p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836894" y="1201228"/>
                <a:ext cx="360552" cy="21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1" name="Google Shape;391;p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221792" y="1204406"/>
                <a:ext cx="171680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2" name="Google Shape;392;p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420815" y="1204403"/>
                <a:ext cx="189481" cy="2158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3" name="Google Shape;393;p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38275" y="1200907"/>
                <a:ext cx="387448" cy="2193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4" name="Google Shape;394;p7"/>
            <p:cNvGrpSpPr/>
            <p:nvPr/>
          </p:nvGrpSpPr>
          <p:grpSpPr>
            <a:xfrm>
              <a:off x="2159583" y="1508896"/>
              <a:ext cx="1149947" cy="219689"/>
              <a:chOff x="2159583" y="1508896"/>
              <a:chExt cx="1149947" cy="219689"/>
            </a:xfrm>
          </p:grpSpPr>
          <p:pic>
            <p:nvPicPr>
              <p:cNvPr id="395" name="Google Shape;395;p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159583" y="1512390"/>
                <a:ext cx="196161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6" name="Google Shape;396;p7"/>
              <p:cNvSpPr/>
              <p:nvPr/>
            </p:nvSpPr>
            <p:spPr>
              <a:xfrm>
                <a:off x="2388492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50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50" y="212056"/>
                    </a:lnTo>
                    <a:lnTo>
                      <a:pt x="451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397" name="Google Shape;397;p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466154" y="1508896"/>
                <a:ext cx="203156" cy="2196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8" name="Google Shape;398;p7"/>
              <p:cNvSpPr/>
              <p:nvPr/>
            </p:nvSpPr>
            <p:spPr>
              <a:xfrm>
                <a:off x="2708409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39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39" y="212056"/>
                    </a:lnTo>
                    <a:lnTo>
                      <a:pt x="451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399" name="Google Shape;399;p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777520" y="1512390"/>
                <a:ext cx="373244" cy="2124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0" name="Google Shape;400;p7"/>
              <p:cNvSpPr/>
              <p:nvPr/>
            </p:nvSpPr>
            <p:spPr>
              <a:xfrm>
                <a:off x="3174276" y="1512398"/>
                <a:ext cx="135254" cy="212089"/>
              </a:xfrm>
              <a:custGeom>
                <a:rect b="b" l="l" r="r" t="t"/>
                <a:pathLst>
                  <a:path extrusionOk="0" h="212089" w="135254">
                    <a:moveTo>
                      <a:pt x="134810" y="172720"/>
                    </a:moveTo>
                    <a:lnTo>
                      <a:pt x="45148" y="172720"/>
                    </a:lnTo>
                    <a:lnTo>
                      <a:pt x="45148" y="0"/>
                    </a:lnTo>
                    <a:lnTo>
                      <a:pt x="0" y="0"/>
                    </a:lnTo>
                    <a:lnTo>
                      <a:pt x="0" y="172720"/>
                    </a:lnTo>
                    <a:lnTo>
                      <a:pt x="0" y="212090"/>
                    </a:lnTo>
                    <a:lnTo>
                      <a:pt x="134810" y="212090"/>
                    </a:lnTo>
                    <a:lnTo>
                      <a:pt x="134810" y="1727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Title Grey with Photo">
  <p:cSld name="+ Cover Title grey 2">
    <p:bg>
      <p:bgPr>
        <a:solidFill>
          <a:schemeClr val="lt2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8"/>
          <p:cNvSpPr txBox="1"/>
          <p:nvPr>
            <p:ph type="title"/>
          </p:nvPr>
        </p:nvSpPr>
        <p:spPr>
          <a:xfrm>
            <a:off x="446650" y="2676750"/>
            <a:ext cx="4265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200"/>
              <a:buFont typeface="Proxima Nova"/>
              <a:buNone/>
              <a:defRPr b="1" i="0" sz="4200" u="none" cap="none" strike="noStrike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8"/>
          <p:cNvSpPr txBox="1"/>
          <p:nvPr>
            <p:ph idx="1" type="subTitle"/>
          </p:nvPr>
        </p:nvSpPr>
        <p:spPr>
          <a:xfrm>
            <a:off x="446650" y="3732649"/>
            <a:ext cx="42657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04" name="Google Shape;404;p8"/>
          <p:cNvSpPr txBox="1"/>
          <p:nvPr>
            <p:ph idx="2" type="body"/>
          </p:nvPr>
        </p:nvSpPr>
        <p:spPr>
          <a:xfrm>
            <a:off x="446650" y="4668712"/>
            <a:ext cx="4578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05" name="Google Shape;405;p8"/>
          <p:cNvGrpSpPr/>
          <p:nvPr/>
        </p:nvGrpSpPr>
        <p:grpSpPr>
          <a:xfrm>
            <a:off x="8072723" y="406202"/>
            <a:ext cx="276818" cy="295562"/>
            <a:chOff x="7856824" y="4804083"/>
            <a:chExt cx="433070" cy="494664"/>
          </a:xfrm>
        </p:grpSpPr>
        <p:sp>
          <p:nvSpPr>
            <p:cNvPr id="406" name="Google Shape;406;p8"/>
            <p:cNvSpPr/>
            <p:nvPr/>
          </p:nvSpPr>
          <p:spPr>
            <a:xfrm>
              <a:off x="7875152" y="4823224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7856824" y="4804083"/>
              <a:ext cx="433070" cy="494664"/>
            </a:xfrm>
            <a:custGeom>
              <a:rect b="b" l="l" r="r" t="t"/>
              <a:pathLst>
                <a:path extrusionOk="0" h="494664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99" y="493681"/>
                  </a:lnTo>
                  <a:lnTo>
                    <a:pt x="213072" y="494498"/>
                  </a:lnTo>
                  <a:lnTo>
                    <a:pt x="219385" y="494498"/>
                  </a:lnTo>
                  <a:lnTo>
                    <a:pt x="222558" y="493681"/>
                  </a:lnTo>
                  <a:lnTo>
                    <a:pt x="289533" y="455012"/>
                  </a:lnTo>
                  <a:lnTo>
                    <a:pt x="216223" y="455012"/>
                  </a:lnTo>
                  <a:lnTo>
                    <a:pt x="36648" y="351340"/>
                  </a:lnTo>
                  <a:lnTo>
                    <a:pt x="36648" y="143974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4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74"/>
                  </a:lnTo>
                  <a:lnTo>
                    <a:pt x="395809" y="351340"/>
                  </a:lnTo>
                  <a:lnTo>
                    <a:pt x="216223" y="455012"/>
                  </a:lnTo>
                  <a:lnTo>
                    <a:pt x="289533" y="455012"/>
                  </a:lnTo>
                  <a:lnTo>
                    <a:pt x="428960" y="374512"/>
                  </a:lnTo>
                  <a:lnTo>
                    <a:pt x="432458" y="368459"/>
                  </a:lnTo>
                  <a:lnTo>
                    <a:pt x="432458" y="126854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7875152" y="4937484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7856824" y="4918341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59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209899" y="379423"/>
                  </a:lnTo>
                  <a:lnTo>
                    <a:pt x="213072" y="380239"/>
                  </a:lnTo>
                  <a:lnTo>
                    <a:pt x="219385" y="380239"/>
                  </a:lnTo>
                  <a:lnTo>
                    <a:pt x="222558" y="379423"/>
                  </a:lnTo>
                  <a:lnTo>
                    <a:pt x="231050" y="374512"/>
                  </a:lnTo>
                  <a:lnTo>
                    <a:pt x="234547" y="368459"/>
                  </a:lnTo>
                  <a:lnTo>
                    <a:pt x="234547" y="330178"/>
                  </a:lnTo>
                  <a:lnTo>
                    <a:pt x="197899" y="330178"/>
                  </a:lnTo>
                  <a:lnTo>
                    <a:pt x="36648" y="237081"/>
                  </a:lnTo>
                  <a:lnTo>
                    <a:pt x="36648" y="50878"/>
                  </a:lnTo>
                  <a:lnTo>
                    <a:pt x="109941" y="50878"/>
                  </a:lnTo>
                  <a:lnTo>
                    <a:pt x="21821" y="0"/>
                  </a:lnTo>
                  <a:close/>
                </a:path>
                <a:path extrusionOk="0" h="380364" w="234950">
                  <a:moveTo>
                    <a:pt x="109941" y="50878"/>
                  </a:moveTo>
                  <a:lnTo>
                    <a:pt x="36648" y="50878"/>
                  </a:lnTo>
                  <a:lnTo>
                    <a:pt x="197899" y="143974"/>
                  </a:lnTo>
                  <a:lnTo>
                    <a:pt x="197899" y="330178"/>
                  </a:lnTo>
                  <a:lnTo>
                    <a:pt x="234547" y="330178"/>
                  </a:lnTo>
                  <a:lnTo>
                    <a:pt x="234547" y="126854"/>
                  </a:lnTo>
                  <a:lnTo>
                    <a:pt x="231050" y="120802"/>
                  </a:lnTo>
                  <a:lnTo>
                    <a:pt x="109941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8073052" y="493748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8054728" y="4918345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8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4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67"/>
                  </a:lnTo>
                  <a:lnTo>
                    <a:pt x="109948" y="330167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" name="Google Shape;412;p8"/>
          <p:cNvGrpSpPr/>
          <p:nvPr/>
        </p:nvGrpSpPr>
        <p:grpSpPr>
          <a:xfrm rot="10800000">
            <a:off x="8423430" y="233552"/>
            <a:ext cx="529689" cy="432123"/>
            <a:chOff x="10297594" y="731834"/>
            <a:chExt cx="828675" cy="723218"/>
          </a:xfrm>
        </p:grpSpPr>
        <p:sp>
          <p:nvSpPr>
            <p:cNvPr id="413" name="Google Shape;413;p8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8"/>
          <p:cNvGrpSpPr/>
          <p:nvPr/>
        </p:nvGrpSpPr>
        <p:grpSpPr>
          <a:xfrm flipH="1" rot="10800000">
            <a:off x="8198521" y="665708"/>
            <a:ext cx="529689" cy="432123"/>
            <a:chOff x="10297594" y="731834"/>
            <a:chExt cx="828675" cy="723218"/>
          </a:xfrm>
        </p:grpSpPr>
        <p:sp>
          <p:nvSpPr>
            <p:cNvPr id="420" name="Google Shape;420;p8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6" name="Google Shape;426;p8"/>
          <p:cNvGrpSpPr/>
          <p:nvPr/>
        </p:nvGrpSpPr>
        <p:grpSpPr>
          <a:xfrm>
            <a:off x="452405" y="302314"/>
            <a:ext cx="1383317" cy="575110"/>
            <a:chOff x="994735" y="832264"/>
            <a:chExt cx="3041595" cy="1264534"/>
          </a:xfrm>
        </p:grpSpPr>
        <p:grpSp>
          <p:nvGrpSpPr>
            <p:cNvPr id="427" name="Google Shape;427;p8"/>
            <p:cNvGrpSpPr/>
            <p:nvPr/>
          </p:nvGrpSpPr>
          <p:grpSpPr>
            <a:xfrm>
              <a:off x="994735" y="832264"/>
              <a:ext cx="963860" cy="877287"/>
              <a:chOff x="994735" y="832264"/>
              <a:chExt cx="963860" cy="877287"/>
            </a:xfrm>
          </p:grpSpPr>
          <p:sp>
            <p:nvSpPr>
              <p:cNvPr id="428" name="Google Shape;428;p8"/>
              <p:cNvSpPr/>
              <p:nvPr/>
            </p:nvSpPr>
            <p:spPr>
              <a:xfrm>
                <a:off x="1409534" y="1000122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32"/>
                    </a:lnTo>
                    <a:lnTo>
                      <a:pt x="402375" y="309749"/>
                    </a:lnTo>
                    <a:lnTo>
                      <a:pt x="536496" y="23230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1397114" y="987153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71"/>
                    </a:lnTo>
                    <a:lnTo>
                      <a:pt x="0" y="85965"/>
                    </a:lnTo>
                    <a:lnTo>
                      <a:pt x="0" y="94845"/>
                    </a:lnTo>
                    <a:lnTo>
                      <a:pt x="2366" y="98939"/>
                    </a:lnTo>
                    <a:lnTo>
                      <a:pt x="410511" y="334586"/>
                    </a:lnTo>
                    <a:lnTo>
                      <a:pt x="412657" y="335141"/>
                    </a:lnTo>
                    <a:lnTo>
                      <a:pt x="416940" y="335141"/>
                    </a:lnTo>
                    <a:lnTo>
                      <a:pt x="419086" y="334586"/>
                    </a:lnTo>
                    <a:lnTo>
                      <a:pt x="464480" y="308378"/>
                    </a:lnTo>
                    <a:lnTo>
                      <a:pt x="414793" y="308378"/>
                    </a:lnTo>
                    <a:lnTo>
                      <a:pt x="37255" y="90405"/>
                    </a:lnTo>
                    <a:lnTo>
                      <a:pt x="146540" y="27308"/>
                    </a:lnTo>
                    <a:lnTo>
                      <a:pt x="196205" y="27308"/>
                    </a:lnTo>
                    <a:lnTo>
                      <a:pt x="148906" y="0"/>
                    </a:lnTo>
                    <a:close/>
                  </a:path>
                  <a:path extrusionOk="0" h="335280" w="561339">
                    <a:moveTo>
                      <a:pt x="196205" y="27308"/>
                    </a:moveTo>
                    <a:lnTo>
                      <a:pt x="146540" y="27308"/>
                    </a:lnTo>
                    <a:lnTo>
                      <a:pt x="524078" y="245280"/>
                    </a:lnTo>
                    <a:lnTo>
                      <a:pt x="414793" y="308378"/>
                    </a:lnTo>
                    <a:lnTo>
                      <a:pt x="464480" y="308378"/>
                    </a:lnTo>
                    <a:lnTo>
                      <a:pt x="558967" y="253824"/>
                    </a:lnTo>
                    <a:lnTo>
                      <a:pt x="561333" y="249720"/>
                    </a:lnTo>
                    <a:lnTo>
                      <a:pt x="561333" y="240851"/>
                    </a:lnTo>
                    <a:lnTo>
                      <a:pt x="558967" y="236746"/>
                    </a:lnTo>
                    <a:lnTo>
                      <a:pt x="196205" y="2730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1543659" y="845241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1531240" y="832275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47" y="412584"/>
                    </a:lnTo>
                    <a:lnTo>
                      <a:pt x="416940" y="412584"/>
                    </a:lnTo>
                    <a:lnTo>
                      <a:pt x="41907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1409530" y="845242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1397113" y="832266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82"/>
                    </a:lnTo>
                    <a:lnTo>
                      <a:pt x="0" y="85986"/>
                    </a:lnTo>
                    <a:lnTo>
                      <a:pt x="0" y="249730"/>
                    </a:lnTo>
                    <a:lnTo>
                      <a:pt x="2366" y="253835"/>
                    </a:lnTo>
                    <a:lnTo>
                      <a:pt x="8125" y="257154"/>
                    </a:lnTo>
                    <a:lnTo>
                      <a:pt x="10271" y="257709"/>
                    </a:lnTo>
                    <a:lnTo>
                      <a:pt x="14565" y="257709"/>
                    </a:lnTo>
                    <a:lnTo>
                      <a:pt x="16701" y="257154"/>
                    </a:lnTo>
                    <a:lnTo>
                      <a:pt x="74503" y="223783"/>
                    </a:lnTo>
                    <a:lnTo>
                      <a:pt x="24836" y="223783"/>
                    </a:lnTo>
                    <a:lnTo>
                      <a:pt x="24836" y="97588"/>
                    </a:lnTo>
                    <a:lnTo>
                      <a:pt x="134121" y="34491"/>
                    </a:lnTo>
                    <a:lnTo>
                      <a:pt x="158958" y="34491"/>
                    </a:lnTo>
                    <a:lnTo>
                      <a:pt x="158958" y="8544"/>
                    </a:lnTo>
                    <a:lnTo>
                      <a:pt x="156592" y="443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91"/>
                    </a:moveTo>
                    <a:lnTo>
                      <a:pt x="134121" y="34491"/>
                    </a:lnTo>
                    <a:lnTo>
                      <a:pt x="134121" y="160686"/>
                    </a:lnTo>
                    <a:lnTo>
                      <a:pt x="24836" y="223783"/>
                    </a:lnTo>
                    <a:lnTo>
                      <a:pt x="74503" y="223783"/>
                    </a:lnTo>
                    <a:lnTo>
                      <a:pt x="156592" y="176392"/>
                    </a:lnTo>
                    <a:lnTo>
                      <a:pt x="158958" y="172287"/>
                    </a:lnTo>
                    <a:lnTo>
                      <a:pt x="158958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1141280" y="845237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1128861" y="832264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41"/>
                    </a:lnTo>
                    <a:lnTo>
                      <a:pt x="148686" y="335141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1275409" y="922680"/>
                <a:ext cx="402589" cy="386715"/>
              </a:xfrm>
              <a:custGeom>
                <a:rect b="b" l="l" r="r" t="t"/>
                <a:pathLst>
                  <a:path extrusionOk="0" h="386715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6721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1D59A8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1262987" y="909700"/>
                <a:ext cx="427355" cy="412115"/>
              </a:xfrm>
              <a:custGeom>
                <a:rect b="b" l="l" r="r" t="t"/>
                <a:pathLst>
                  <a:path extrusionOk="0" h="412115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61"/>
                    </a:lnTo>
                    <a:lnTo>
                      <a:pt x="0" y="404134"/>
                    </a:lnTo>
                    <a:lnTo>
                      <a:pt x="2366" y="408228"/>
                    </a:lnTo>
                    <a:lnTo>
                      <a:pt x="8165" y="411568"/>
                    </a:lnTo>
                    <a:lnTo>
                      <a:pt x="10271" y="412113"/>
                    </a:lnTo>
                    <a:lnTo>
                      <a:pt x="14554" y="412113"/>
                    </a:lnTo>
                    <a:lnTo>
                      <a:pt x="16719" y="411558"/>
                    </a:lnTo>
                    <a:lnTo>
                      <a:pt x="74599" y="378208"/>
                    </a:lnTo>
                    <a:lnTo>
                      <a:pt x="24836" y="378208"/>
                    </a:lnTo>
                    <a:lnTo>
                      <a:pt x="24836" y="252463"/>
                    </a:lnTo>
                    <a:lnTo>
                      <a:pt x="402375" y="34491"/>
                    </a:lnTo>
                    <a:lnTo>
                      <a:pt x="427212" y="34491"/>
                    </a:lnTo>
                    <a:lnTo>
                      <a:pt x="427212" y="8544"/>
                    </a:lnTo>
                    <a:lnTo>
                      <a:pt x="424845" y="4439"/>
                    </a:lnTo>
                    <a:lnTo>
                      <a:pt x="417160" y="0"/>
                    </a:lnTo>
                    <a:close/>
                  </a:path>
                  <a:path extrusionOk="0" h="412115" w="427355">
                    <a:moveTo>
                      <a:pt x="427212" y="34491"/>
                    </a:moveTo>
                    <a:lnTo>
                      <a:pt x="402375" y="34491"/>
                    </a:lnTo>
                    <a:lnTo>
                      <a:pt x="402375" y="160675"/>
                    </a:lnTo>
                    <a:lnTo>
                      <a:pt x="24836" y="378208"/>
                    </a:lnTo>
                    <a:lnTo>
                      <a:pt x="74599" y="378208"/>
                    </a:lnTo>
                    <a:lnTo>
                      <a:pt x="424845" y="176403"/>
                    </a:lnTo>
                    <a:lnTo>
                      <a:pt x="427212" y="172298"/>
                    </a:lnTo>
                    <a:lnTo>
                      <a:pt x="427212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1141280" y="1077554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1846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1128861" y="1064583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39"/>
                    </a:lnTo>
                    <a:lnTo>
                      <a:pt x="0" y="8533"/>
                    </a:lnTo>
                    <a:lnTo>
                      <a:pt x="0" y="172298"/>
                    </a:lnTo>
                    <a:lnTo>
                      <a:pt x="2376" y="176403"/>
                    </a:lnTo>
                    <a:lnTo>
                      <a:pt x="142278" y="256683"/>
                    </a:lnTo>
                    <a:lnTo>
                      <a:pt x="144414" y="257227"/>
                    </a:lnTo>
                    <a:lnTo>
                      <a:pt x="148697" y="257227"/>
                    </a:lnTo>
                    <a:lnTo>
                      <a:pt x="150843" y="256672"/>
                    </a:lnTo>
                    <a:lnTo>
                      <a:pt x="156602" y="253343"/>
                    </a:lnTo>
                    <a:lnTo>
                      <a:pt x="158958" y="249238"/>
                    </a:lnTo>
                    <a:lnTo>
                      <a:pt x="158958" y="223364"/>
                    </a:lnTo>
                    <a:lnTo>
                      <a:pt x="134121" y="223364"/>
                    </a:lnTo>
                    <a:lnTo>
                      <a:pt x="24836" y="160654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364"/>
                    </a:lnTo>
                    <a:lnTo>
                      <a:pt x="158958" y="223364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1409527" y="1309866"/>
                <a:ext cx="268605" cy="309880"/>
              </a:xfrm>
              <a:custGeom>
                <a:rect b="b" l="l" r="r" t="t"/>
                <a:pathLst>
                  <a:path extrusionOk="0" h="309880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309760"/>
                    </a:lnTo>
                    <a:lnTo>
                      <a:pt x="268253" y="232317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1397111" y="1296895"/>
                <a:ext cx="293369" cy="335280"/>
              </a:xfrm>
              <a:custGeom>
                <a:rect b="b" l="l" r="r" t="t"/>
                <a:pathLst>
                  <a:path extrusionOk="0" h="335280" w="293369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142257" y="334586"/>
                    </a:lnTo>
                    <a:lnTo>
                      <a:pt x="144403" y="335141"/>
                    </a:lnTo>
                    <a:lnTo>
                      <a:pt x="148686" y="335141"/>
                    </a:lnTo>
                    <a:lnTo>
                      <a:pt x="150833" y="334586"/>
                    </a:lnTo>
                    <a:lnTo>
                      <a:pt x="196211" y="308388"/>
                    </a:lnTo>
                    <a:lnTo>
                      <a:pt x="146540" y="308388"/>
                    </a:lnTo>
                    <a:lnTo>
                      <a:pt x="24836" y="238118"/>
                    </a:lnTo>
                    <a:lnTo>
                      <a:pt x="24836" y="97588"/>
                    </a:lnTo>
                    <a:lnTo>
                      <a:pt x="146540" y="27318"/>
                    </a:lnTo>
                    <a:lnTo>
                      <a:pt x="196227" y="27318"/>
                    </a:lnTo>
                    <a:lnTo>
                      <a:pt x="148906" y="0"/>
                    </a:lnTo>
                    <a:close/>
                  </a:path>
                  <a:path extrusionOk="0" h="335280" w="293369">
                    <a:moveTo>
                      <a:pt x="196227" y="27318"/>
                    </a:moveTo>
                    <a:lnTo>
                      <a:pt x="146540" y="27318"/>
                    </a:lnTo>
                    <a:lnTo>
                      <a:pt x="268253" y="97588"/>
                    </a:lnTo>
                    <a:lnTo>
                      <a:pt x="268253" y="238118"/>
                    </a:lnTo>
                    <a:lnTo>
                      <a:pt x="146540" y="308388"/>
                    </a:lnTo>
                    <a:lnTo>
                      <a:pt x="196211" y="308388"/>
                    </a:lnTo>
                    <a:lnTo>
                      <a:pt x="290724" y="253824"/>
                    </a:lnTo>
                    <a:lnTo>
                      <a:pt x="293090" y="249720"/>
                    </a:lnTo>
                    <a:lnTo>
                      <a:pt x="293090" y="85976"/>
                    </a:lnTo>
                    <a:lnTo>
                      <a:pt x="290724" y="81871"/>
                    </a:lnTo>
                    <a:lnTo>
                      <a:pt x="196227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1409529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1397111" y="1296901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35" y="25714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44"/>
                    </a:lnTo>
                    <a:lnTo>
                      <a:pt x="74503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160675"/>
                    </a:lnTo>
                    <a:lnTo>
                      <a:pt x="24836" y="223773"/>
                    </a:lnTo>
                    <a:lnTo>
                      <a:pt x="74503" y="223773"/>
                    </a:lnTo>
                    <a:lnTo>
                      <a:pt x="156592" y="176382"/>
                    </a:lnTo>
                    <a:lnTo>
                      <a:pt x="158958" y="17227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1543659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85"/>
                    </a:lnTo>
                    <a:lnTo>
                      <a:pt x="134121" y="232317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45" name="Google Shape;445;p8"/>
              <p:cNvSpPr/>
              <p:nvPr/>
            </p:nvSpPr>
            <p:spPr>
              <a:xfrm>
                <a:off x="1531237" y="1296900"/>
                <a:ext cx="159385" cy="257809"/>
              </a:xfrm>
              <a:custGeom>
                <a:rect b="b" l="l" r="r" t="t"/>
                <a:pathLst>
                  <a:path extrusionOk="0" h="257809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1141280" y="1077556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0" y="0"/>
                    </a:moveTo>
                    <a:lnTo>
                      <a:pt x="0" y="464624"/>
                    </a:lnTo>
                    <a:lnTo>
                      <a:pt x="134121" y="54206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80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1128861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482027"/>
                    </a:lnTo>
                    <a:lnTo>
                      <a:pt x="2366" y="486131"/>
                    </a:lnTo>
                    <a:lnTo>
                      <a:pt x="142257" y="566893"/>
                    </a:lnTo>
                    <a:lnTo>
                      <a:pt x="144403" y="567448"/>
                    </a:lnTo>
                    <a:lnTo>
                      <a:pt x="148686" y="567448"/>
                    </a:lnTo>
                    <a:lnTo>
                      <a:pt x="150833" y="566893"/>
                    </a:lnTo>
                    <a:lnTo>
                      <a:pt x="156592" y="563574"/>
                    </a:lnTo>
                    <a:lnTo>
                      <a:pt x="158958" y="559469"/>
                    </a:lnTo>
                    <a:lnTo>
                      <a:pt x="158958" y="533523"/>
                    </a:lnTo>
                    <a:lnTo>
                      <a:pt x="134121" y="533523"/>
                    </a:lnTo>
                    <a:lnTo>
                      <a:pt x="24836" y="47042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56768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533523"/>
                    </a:lnTo>
                    <a:lnTo>
                      <a:pt x="158958" y="53352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48" name="Google Shape;448;p8"/>
              <p:cNvSpPr/>
              <p:nvPr/>
            </p:nvSpPr>
            <p:spPr>
              <a:xfrm>
                <a:off x="1007153" y="1077551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542067"/>
                    </a:lnTo>
                    <a:lnTo>
                      <a:pt x="134121" y="46462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49" name="Google Shape;449;p8"/>
              <p:cNvSpPr/>
              <p:nvPr/>
            </p:nvSpPr>
            <p:spPr>
              <a:xfrm>
                <a:off x="994735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559469"/>
                    </a:lnTo>
                    <a:lnTo>
                      <a:pt x="2366" y="563574"/>
                    </a:lnTo>
                    <a:lnTo>
                      <a:pt x="8135" y="566893"/>
                    </a:lnTo>
                    <a:lnTo>
                      <a:pt x="10271" y="567448"/>
                    </a:lnTo>
                    <a:lnTo>
                      <a:pt x="14565" y="567448"/>
                    </a:lnTo>
                    <a:lnTo>
                      <a:pt x="16701" y="566893"/>
                    </a:lnTo>
                    <a:lnTo>
                      <a:pt x="74503" y="533523"/>
                    </a:lnTo>
                    <a:lnTo>
                      <a:pt x="24836" y="53352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56768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470425"/>
                    </a:lnTo>
                    <a:lnTo>
                      <a:pt x="24836" y="533523"/>
                    </a:lnTo>
                    <a:lnTo>
                      <a:pt x="74503" y="533523"/>
                    </a:lnTo>
                    <a:lnTo>
                      <a:pt x="156592" y="486131"/>
                    </a:lnTo>
                    <a:lnTo>
                      <a:pt x="158958" y="48202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50" name="Google Shape;450;p8"/>
              <p:cNvSpPr/>
              <p:nvPr/>
            </p:nvSpPr>
            <p:spPr>
              <a:xfrm>
                <a:off x="1007152" y="1542176"/>
                <a:ext cx="268605" cy="154939"/>
              </a:xfrm>
              <a:custGeom>
                <a:rect b="b" l="l" r="r" t="t"/>
                <a:pathLst>
                  <a:path extrusionOk="0" h="154939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134132" y="154885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994736" y="1529212"/>
                <a:ext cx="293369" cy="180339"/>
              </a:xfrm>
              <a:custGeom>
                <a:rect b="b" l="l" r="r" t="t"/>
                <a:pathLst>
                  <a:path extrusionOk="0" h="180339" w="29336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71"/>
                    </a:lnTo>
                    <a:lnTo>
                      <a:pt x="0" y="85965"/>
                    </a:lnTo>
                    <a:lnTo>
                      <a:pt x="0" y="94845"/>
                    </a:lnTo>
                    <a:lnTo>
                      <a:pt x="2366" y="98939"/>
                    </a:lnTo>
                    <a:lnTo>
                      <a:pt x="142257" y="179711"/>
                    </a:lnTo>
                    <a:lnTo>
                      <a:pt x="144403" y="180266"/>
                    </a:lnTo>
                    <a:lnTo>
                      <a:pt x="148686" y="180266"/>
                    </a:lnTo>
                    <a:lnTo>
                      <a:pt x="150833" y="179711"/>
                    </a:lnTo>
                    <a:lnTo>
                      <a:pt x="196224" y="153503"/>
                    </a:lnTo>
                    <a:lnTo>
                      <a:pt x="146540" y="153503"/>
                    </a:lnTo>
                    <a:lnTo>
                      <a:pt x="37255" y="90405"/>
                    </a:lnTo>
                    <a:lnTo>
                      <a:pt x="146540" y="27308"/>
                    </a:lnTo>
                    <a:lnTo>
                      <a:pt x="196209" y="27308"/>
                    </a:lnTo>
                    <a:lnTo>
                      <a:pt x="148906" y="0"/>
                    </a:lnTo>
                    <a:close/>
                  </a:path>
                  <a:path extrusionOk="0" h="180339" w="293369">
                    <a:moveTo>
                      <a:pt x="196209" y="27308"/>
                    </a:moveTo>
                    <a:lnTo>
                      <a:pt x="146540" y="27308"/>
                    </a:lnTo>
                    <a:lnTo>
                      <a:pt x="255835" y="90405"/>
                    </a:lnTo>
                    <a:lnTo>
                      <a:pt x="146540" y="153503"/>
                    </a:lnTo>
                    <a:lnTo>
                      <a:pt x="196224" y="153503"/>
                    </a:lnTo>
                    <a:lnTo>
                      <a:pt x="290724" y="98939"/>
                    </a:lnTo>
                    <a:lnTo>
                      <a:pt x="293090" y="94845"/>
                    </a:lnTo>
                    <a:lnTo>
                      <a:pt x="293090" y="85965"/>
                    </a:lnTo>
                    <a:lnTo>
                      <a:pt x="290724" y="81871"/>
                    </a:lnTo>
                    <a:lnTo>
                      <a:pt x="196209" y="2730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452" name="Google Shape;452;p8"/>
            <p:cNvGrpSpPr/>
            <p:nvPr/>
          </p:nvGrpSpPr>
          <p:grpSpPr>
            <a:xfrm>
              <a:off x="994735" y="1529204"/>
              <a:ext cx="964142" cy="567594"/>
              <a:chOff x="994735" y="1529204"/>
              <a:chExt cx="964142" cy="567594"/>
            </a:xfrm>
          </p:grpSpPr>
          <p:sp>
            <p:nvSpPr>
              <p:cNvPr id="453" name="Google Shape;453;p8"/>
              <p:cNvSpPr/>
              <p:nvPr/>
            </p:nvSpPr>
            <p:spPr>
              <a:xfrm>
                <a:off x="1409531" y="1774491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154874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54" name="Google Shape;454;p8"/>
              <p:cNvSpPr/>
              <p:nvPr/>
            </p:nvSpPr>
            <p:spPr>
              <a:xfrm>
                <a:off x="1397113" y="1761524"/>
                <a:ext cx="159384" cy="257810"/>
              </a:xfrm>
              <a:custGeom>
                <a:rect b="b" l="l" r="r" t="t"/>
                <a:pathLst>
                  <a:path extrusionOk="0" h="257810" w="159384">
                    <a:moveTo>
                      <a:pt x="14891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25" y="25715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54"/>
                    </a:lnTo>
                    <a:lnTo>
                      <a:pt x="74518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32" y="34480"/>
                    </a:lnTo>
                    <a:lnTo>
                      <a:pt x="158968" y="34480"/>
                    </a:lnTo>
                    <a:lnTo>
                      <a:pt x="158968" y="8533"/>
                    </a:lnTo>
                    <a:lnTo>
                      <a:pt x="156602" y="4429"/>
                    </a:lnTo>
                    <a:lnTo>
                      <a:pt x="148916" y="0"/>
                    </a:lnTo>
                    <a:close/>
                  </a:path>
                  <a:path extrusionOk="0" h="257810" w="159384">
                    <a:moveTo>
                      <a:pt x="158968" y="34480"/>
                    </a:moveTo>
                    <a:lnTo>
                      <a:pt x="134132" y="34480"/>
                    </a:lnTo>
                    <a:lnTo>
                      <a:pt x="134132" y="160675"/>
                    </a:lnTo>
                    <a:lnTo>
                      <a:pt x="24836" y="223773"/>
                    </a:lnTo>
                    <a:lnTo>
                      <a:pt x="74518" y="223773"/>
                    </a:lnTo>
                    <a:lnTo>
                      <a:pt x="156602" y="176382"/>
                    </a:lnTo>
                    <a:lnTo>
                      <a:pt x="158968" y="172277"/>
                    </a:lnTo>
                    <a:lnTo>
                      <a:pt x="15896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>
                <a:off x="1007156" y="1619616"/>
                <a:ext cx="402590" cy="387350"/>
              </a:xfrm>
              <a:custGeom>
                <a:rect b="b" l="l" r="r" t="t"/>
                <a:pathLst>
                  <a:path extrusionOk="0" h="387350" w="402590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52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>
                <a:off x="994735" y="1606649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57" y="412584"/>
                    </a:lnTo>
                    <a:lnTo>
                      <a:pt x="416940" y="412584"/>
                    </a:lnTo>
                    <a:lnTo>
                      <a:pt x="41908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>
                <a:off x="1007154" y="1542177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42"/>
                    </a:lnTo>
                    <a:lnTo>
                      <a:pt x="402375" y="309760"/>
                    </a:lnTo>
                    <a:lnTo>
                      <a:pt x="536507" y="23231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58" name="Google Shape;458;p8"/>
              <p:cNvSpPr/>
              <p:nvPr/>
            </p:nvSpPr>
            <p:spPr>
              <a:xfrm>
                <a:off x="994736" y="1529204"/>
                <a:ext cx="561340" cy="335280"/>
              </a:xfrm>
              <a:custGeom>
                <a:rect b="b" l="l" r="r" t="t"/>
                <a:pathLst>
                  <a:path extrusionOk="0" h="335280" w="561340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410511" y="334586"/>
                    </a:lnTo>
                    <a:lnTo>
                      <a:pt x="412657" y="335141"/>
                    </a:lnTo>
                    <a:lnTo>
                      <a:pt x="416940" y="335141"/>
                    </a:lnTo>
                    <a:lnTo>
                      <a:pt x="419086" y="334586"/>
                    </a:lnTo>
                    <a:lnTo>
                      <a:pt x="464465" y="308388"/>
                    </a:lnTo>
                    <a:lnTo>
                      <a:pt x="414793" y="308388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3" y="27318"/>
                    </a:lnTo>
                    <a:lnTo>
                      <a:pt x="148906" y="0"/>
                    </a:lnTo>
                    <a:close/>
                  </a:path>
                  <a:path extrusionOk="0" h="335280" w="561340">
                    <a:moveTo>
                      <a:pt x="196223" y="27318"/>
                    </a:moveTo>
                    <a:lnTo>
                      <a:pt x="146540" y="27318"/>
                    </a:lnTo>
                    <a:lnTo>
                      <a:pt x="524088" y="245290"/>
                    </a:lnTo>
                    <a:lnTo>
                      <a:pt x="414793" y="308388"/>
                    </a:lnTo>
                    <a:lnTo>
                      <a:pt x="464465" y="308388"/>
                    </a:lnTo>
                    <a:lnTo>
                      <a:pt x="558977" y="253824"/>
                    </a:lnTo>
                    <a:lnTo>
                      <a:pt x="561344" y="249730"/>
                    </a:lnTo>
                    <a:lnTo>
                      <a:pt x="561344" y="240851"/>
                    </a:lnTo>
                    <a:lnTo>
                      <a:pt x="558977" y="236757"/>
                    </a:lnTo>
                    <a:lnTo>
                      <a:pt x="196223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59" name="Google Shape;459;p8"/>
              <p:cNvSpPr/>
              <p:nvPr/>
            </p:nvSpPr>
            <p:spPr>
              <a:xfrm>
                <a:off x="1409531" y="1774491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901F7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60" name="Google Shape;460;p8"/>
              <p:cNvSpPr/>
              <p:nvPr/>
            </p:nvSpPr>
            <p:spPr>
              <a:xfrm>
                <a:off x="1397114" y="1761518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52"/>
                    </a:lnTo>
                    <a:lnTo>
                      <a:pt x="148686" y="335152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61" name="Google Shape;461;p8"/>
              <p:cNvSpPr/>
              <p:nvPr/>
            </p:nvSpPr>
            <p:spPr>
              <a:xfrm>
                <a:off x="1409531" y="1619616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7192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62" name="Google Shape;462;p8"/>
              <p:cNvSpPr/>
              <p:nvPr/>
            </p:nvSpPr>
            <p:spPr>
              <a:xfrm>
                <a:off x="1397113" y="1606649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46"/>
                    </a:lnTo>
                    <a:lnTo>
                      <a:pt x="0" y="240851"/>
                    </a:lnTo>
                    <a:lnTo>
                      <a:pt x="0" y="404595"/>
                    </a:lnTo>
                    <a:lnTo>
                      <a:pt x="2366" y="408699"/>
                    </a:lnTo>
                    <a:lnTo>
                      <a:pt x="8125" y="412029"/>
                    </a:lnTo>
                    <a:lnTo>
                      <a:pt x="10271" y="412573"/>
                    </a:lnTo>
                    <a:lnTo>
                      <a:pt x="14565" y="412573"/>
                    </a:lnTo>
                    <a:lnTo>
                      <a:pt x="16701" y="412029"/>
                    </a:lnTo>
                    <a:lnTo>
                      <a:pt x="74517" y="378648"/>
                    </a:lnTo>
                    <a:lnTo>
                      <a:pt x="24836" y="378648"/>
                    </a:lnTo>
                    <a:lnTo>
                      <a:pt x="24836" y="252453"/>
                    </a:lnTo>
                    <a:lnTo>
                      <a:pt x="402375" y="34480"/>
                    </a:lnTo>
                    <a:lnTo>
                      <a:pt x="427212" y="34480"/>
                    </a:lnTo>
                    <a:lnTo>
                      <a:pt x="427212" y="8533"/>
                    </a:lnTo>
                    <a:lnTo>
                      <a:pt x="424845" y="4429"/>
                    </a:lnTo>
                    <a:lnTo>
                      <a:pt x="417160" y="0"/>
                    </a:lnTo>
                    <a:close/>
                  </a:path>
                  <a:path extrusionOk="0" h="412750" w="427355">
                    <a:moveTo>
                      <a:pt x="427212" y="34480"/>
                    </a:moveTo>
                    <a:lnTo>
                      <a:pt x="402375" y="34480"/>
                    </a:lnTo>
                    <a:lnTo>
                      <a:pt x="402375" y="160675"/>
                    </a:lnTo>
                    <a:lnTo>
                      <a:pt x="24836" y="378648"/>
                    </a:lnTo>
                    <a:lnTo>
                      <a:pt x="74517" y="378648"/>
                    </a:lnTo>
                    <a:lnTo>
                      <a:pt x="424845" y="176382"/>
                    </a:lnTo>
                    <a:lnTo>
                      <a:pt x="427212" y="172277"/>
                    </a:lnTo>
                    <a:lnTo>
                      <a:pt x="427212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63" name="Google Shape;463;p8"/>
              <p:cNvSpPr/>
              <p:nvPr/>
            </p:nvSpPr>
            <p:spPr>
              <a:xfrm>
                <a:off x="1811909" y="1619620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231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64" name="Google Shape;464;p8"/>
              <p:cNvSpPr/>
              <p:nvPr/>
            </p:nvSpPr>
            <p:spPr>
              <a:xfrm>
                <a:off x="1799492" y="1606649"/>
                <a:ext cx="159385" cy="257810"/>
              </a:xfrm>
              <a:custGeom>
                <a:rect b="b" l="l" r="r" t="t"/>
                <a:pathLst>
                  <a:path extrusionOk="0" h="257810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10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465" name="Google Shape;465;p8"/>
            <p:cNvGrpSpPr/>
            <p:nvPr/>
          </p:nvGrpSpPr>
          <p:grpSpPr>
            <a:xfrm>
              <a:off x="2160021" y="1200902"/>
              <a:ext cx="1876309" cy="219379"/>
              <a:chOff x="2160021" y="1200902"/>
              <a:chExt cx="1876309" cy="219379"/>
            </a:xfrm>
          </p:grpSpPr>
          <p:pic>
            <p:nvPicPr>
              <p:cNvPr id="466" name="Google Shape;466;p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160021" y="1200902"/>
                <a:ext cx="439058" cy="219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7" name="Google Shape;467;p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28636" y="1204398"/>
                <a:ext cx="189805" cy="2120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8" name="Google Shape;468;p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847491" y="1201229"/>
                <a:ext cx="360559" cy="21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9" name="Google Shape;469;p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232396" y="1204406"/>
                <a:ext cx="171680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0" name="Google Shape;470;p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431420" y="1204403"/>
                <a:ext cx="189481" cy="2158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1" name="Google Shape;471;p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48878" y="1200908"/>
                <a:ext cx="387452" cy="2193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2" name="Google Shape;472;p8"/>
            <p:cNvGrpSpPr/>
            <p:nvPr/>
          </p:nvGrpSpPr>
          <p:grpSpPr>
            <a:xfrm>
              <a:off x="2170198" y="1508896"/>
              <a:ext cx="1149936" cy="219689"/>
              <a:chOff x="2170198" y="1508896"/>
              <a:chExt cx="1149936" cy="219689"/>
            </a:xfrm>
          </p:grpSpPr>
          <p:pic>
            <p:nvPicPr>
              <p:cNvPr id="473" name="Google Shape;473;p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170198" y="1512390"/>
                <a:ext cx="196161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4" name="Google Shape;474;p8"/>
              <p:cNvSpPr/>
              <p:nvPr/>
            </p:nvSpPr>
            <p:spPr>
              <a:xfrm>
                <a:off x="2399099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50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50" y="212056"/>
                    </a:lnTo>
                    <a:lnTo>
                      <a:pt x="451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475" name="Google Shape;475;p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476759" y="1508896"/>
                <a:ext cx="203156" cy="2196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6" name="Google Shape;476;p8"/>
              <p:cNvSpPr/>
              <p:nvPr/>
            </p:nvSpPr>
            <p:spPr>
              <a:xfrm>
                <a:off x="2719016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39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39" y="212056"/>
                    </a:lnTo>
                    <a:lnTo>
                      <a:pt x="4513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477" name="Google Shape;477;p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788124" y="1512390"/>
                <a:ext cx="373245" cy="2124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8" name="Google Shape;478;p8"/>
              <p:cNvSpPr/>
              <p:nvPr/>
            </p:nvSpPr>
            <p:spPr>
              <a:xfrm>
                <a:off x="3184880" y="1512398"/>
                <a:ext cx="135254" cy="212089"/>
              </a:xfrm>
              <a:custGeom>
                <a:rect b="b" l="l" r="r" t="t"/>
                <a:pathLst>
                  <a:path extrusionOk="0" h="212089" w="135254">
                    <a:moveTo>
                      <a:pt x="134810" y="172720"/>
                    </a:moveTo>
                    <a:lnTo>
                      <a:pt x="45148" y="172720"/>
                    </a:lnTo>
                    <a:lnTo>
                      <a:pt x="45148" y="0"/>
                    </a:lnTo>
                    <a:lnTo>
                      <a:pt x="0" y="0"/>
                    </a:lnTo>
                    <a:lnTo>
                      <a:pt x="0" y="172720"/>
                    </a:lnTo>
                    <a:lnTo>
                      <a:pt x="0" y="212090"/>
                    </a:lnTo>
                    <a:lnTo>
                      <a:pt x="134810" y="212090"/>
                    </a:lnTo>
                    <a:lnTo>
                      <a:pt x="134810" y="1727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Green Background">
  <p:cSld name="Section 1">
    <p:bg>
      <p:bgPr>
        <a:solidFill>
          <a:schemeClr val="accent3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9"/>
          <p:cNvGrpSpPr/>
          <p:nvPr/>
        </p:nvGrpSpPr>
        <p:grpSpPr>
          <a:xfrm>
            <a:off x="6594037" y="3955239"/>
            <a:ext cx="645827" cy="563289"/>
            <a:chOff x="13685533" y="9174368"/>
            <a:chExt cx="1420025" cy="1238543"/>
          </a:xfrm>
        </p:grpSpPr>
        <p:sp>
          <p:nvSpPr>
            <p:cNvPr id="481" name="Google Shape;481;p9"/>
            <p:cNvSpPr/>
            <p:nvPr/>
          </p:nvSpPr>
          <p:spPr>
            <a:xfrm>
              <a:off x="13716947" y="9205784"/>
              <a:ext cx="1357630" cy="783590"/>
            </a:xfrm>
            <a:custGeom>
              <a:rect b="b" l="l" r="r" t="t"/>
              <a:pathLst>
                <a:path extrusionOk="0" h="783590" w="1357630">
                  <a:moveTo>
                    <a:pt x="1017770" y="0"/>
                  </a:moveTo>
                  <a:lnTo>
                    <a:pt x="0" y="587615"/>
                  </a:lnTo>
                  <a:lnTo>
                    <a:pt x="339256" y="783483"/>
                  </a:lnTo>
                  <a:lnTo>
                    <a:pt x="1357026" y="195868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13685533" y="9174368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1087" y="627225"/>
                  </a:lnTo>
                  <a:lnTo>
                    <a:pt x="359821" y="844916"/>
                  </a:lnTo>
                  <a:lnTo>
                    <a:pt x="365245" y="846319"/>
                  </a:lnTo>
                  <a:lnTo>
                    <a:pt x="376093" y="846319"/>
                  </a:lnTo>
                  <a:lnTo>
                    <a:pt x="381517" y="844916"/>
                  </a:lnTo>
                  <a:lnTo>
                    <a:pt x="496335" y="778625"/>
                  </a:lnTo>
                  <a:lnTo>
                    <a:pt x="370669" y="778625"/>
                  </a:lnTo>
                  <a:lnTo>
                    <a:pt x="94237" y="619028"/>
                  </a:lnTo>
                  <a:lnTo>
                    <a:pt x="1049182" y="67683"/>
                  </a:lnTo>
                  <a:lnTo>
                    <a:pt x="1174830" y="67683"/>
                  </a:lnTo>
                  <a:lnTo>
                    <a:pt x="1064889" y="4209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846454" w="1419859">
                  <a:moveTo>
                    <a:pt x="1174830" y="67683"/>
                  </a:moveTo>
                  <a:lnTo>
                    <a:pt x="1049182" y="67683"/>
                  </a:lnTo>
                  <a:lnTo>
                    <a:pt x="1325614" y="227281"/>
                  </a:lnTo>
                  <a:lnTo>
                    <a:pt x="370669" y="778625"/>
                  </a:lnTo>
                  <a:lnTo>
                    <a:pt x="496335" y="778625"/>
                  </a:lnTo>
                  <a:lnTo>
                    <a:pt x="1404145" y="254494"/>
                  </a:lnTo>
                  <a:lnTo>
                    <a:pt x="1410699" y="249449"/>
                  </a:lnTo>
                  <a:lnTo>
                    <a:pt x="1415642" y="242988"/>
                  </a:lnTo>
                  <a:lnTo>
                    <a:pt x="1418764" y="235477"/>
                  </a:lnTo>
                  <a:lnTo>
                    <a:pt x="1419852" y="227281"/>
                  </a:lnTo>
                  <a:lnTo>
                    <a:pt x="1418764" y="219088"/>
                  </a:lnTo>
                  <a:lnTo>
                    <a:pt x="1415642" y="211578"/>
                  </a:lnTo>
                  <a:lnTo>
                    <a:pt x="1410699" y="205118"/>
                  </a:lnTo>
                  <a:lnTo>
                    <a:pt x="1404145" y="200077"/>
                  </a:lnTo>
                  <a:lnTo>
                    <a:pt x="1174830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14056202" y="9401652"/>
              <a:ext cx="1017905" cy="979804"/>
            </a:xfrm>
            <a:custGeom>
              <a:rect b="b" l="l" r="r" t="t"/>
              <a:pathLst>
                <a:path extrusionOk="0" h="979804" w="1017905">
                  <a:moveTo>
                    <a:pt x="1017770" y="0"/>
                  </a:moveTo>
                  <a:lnTo>
                    <a:pt x="0" y="587615"/>
                  </a:lnTo>
                  <a:lnTo>
                    <a:pt x="0" y="979352"/>
                  </a:lnTo>
                  <a:lnTo>
                    <a:pt x="1017770" y="391747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14024789" y="9370241"/>
              <a:ext cx="1080769" cy="1042670"/>
            </a:xfrm>
            <a:custGeom>
              <a:rect b="b" l="l" r="r" t="t"/>
              <a:pathLst>
                <a:path extrusionOk="0" h="1042670" w="108076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0" y="1010765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4" y="956358"/>
                  </a:lnTo>
                  <a:lnTo>
                    <a:pt x="62825" y="956358"/>
                  </a:lnTo>
                  <a:lnTo>
                    <a:pt x="62825" y="637163"/>
                  </a:lnTo>
                  <a:lnTo>
                    <a:pt x="1017770" y="85819"/>
                  </a:lnTo>
                  <a:lnTo>
                    <a:pt x="1080595" y="85819"/>
                  </a:lnTo>
                  <a:lnTo>
                    <a:pt x="1080595" y="31412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1042670" w="1080769">
                  <a:moveTo>
                    <a:pt x="1080595" y="85819"/>
                  </a:moveTo>
                  <a:lnTo>
                    <a:pt x="1017770" y="85819"/>
                  </a:lnTo>
                  <a:lnTo>
                    <a:pt x="1017770" y="405024"/>
                  </a:lnTo>
                  <a:lnTo>
                    <a:pt x="62825" y="956358"/>
                  </a:lnTo>
                  <a:lnTo>
                    <a:pt x="188474" y="956358"/>
                  </a:lnTo>
                  <a:lnTo>
                    <a:pt x="1064889" y="450363"/>
                  </a:lnTo>
                  <a:lnTo>
                    <a:pt x="1071442" y="445322"/>
                  </a:lnTo>
                  <a:lnTo>
                    <a:pt x="1076386" y="438862"/>
                  </a:lnTo>
                  <a:lnTo>
                    <a:pt x="1079507" y="431352"/>
                  </a:lnTo>
                  <a:lnTo>
                    <a:pt x="1080595" y="423159"/>
                  </a:lnTo>
                  <a:lnTo>
                    <a:pt x="108059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13716945" y="9793395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13685533" y="9761980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359821" y="649037"/>
                  </a:lnTo>
                  <a:lnTo>
                    <a:pt x="365245" y="650440"/>
                  </a:lnTo>
                  <a:lnTo>
                    <a:pt x="376093" y="650440"/>
                  </a:lnTo>
                  <a:lnTo>
                    <a:pt x="402081" y="619028"/>
                  </a:lnTo>
                  <a:lnTo>
                    <a:pt x="402081" y="564621"/>
                  </a:lnTo>
                  <a:lnTo>
                    <a:pt x="339256" y="564621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83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83" y="85829"/>
                  </a:moveTo>
                  <a:lnTo>
                    <a:pt x="62825" y="85829"/>
                  </a:lnTo>
                  <a:lnTo>
                    <a:pt x="339256" y="245427"/>
                  </a:lnTo>
                  <a:lnTo>
                    <a:pt x="339256" y="564621"/>
                  </a:lnTo>
                  <a:lnTo>
                    <a:pt x="402081" y="564621"/>
                  </a:lnTo>
                  <a:lnTo>
                    <a:pt x="402081" y="227291"/>
                  </a:lnTo>
                  <a:lnTo>
                    <a:pt x="400994" y="219094"/>
                  </a:lnTo>
                  <a:lnTo>
                    <a:pt x="397872" y="211585"/>
                  </a:lnTo>
                  <a:lnTo>
                    <a:pt x="392929" y="205127"/>
                  </a:lnTo>
                  <a:lnTo>
                    <a:pt x="386375" y="200088"/>
                  </a:lnTo>
                  <a:lnTo>
                    <a:pt x="188483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" name="Google Shape;487;p9"/>
          <p:cNvGrpSpPr/>
          <p:nvPr/>
        </p:nvGrpSpPr>
        <p:grpSpPr>
          <a:xfrm>
            <a:off x="6301333" y="624969"/>
            <a:ext cx="645979" cy="563293"/>
            <a:chOff x="13855163" y="1109584"/>
            <a:chExt cx="1420358" cy="1238550"/>
          </a:xfrm>
        </p:grpSpPr>
        <p:sp>
          <p:nvSpPr>
            <p:cNvPr id="488" name="Google Shape;488;p9"/>
            <p:cNvSpPr/>
            <p:nvPr/>
          </p:nvSpPr>
          <p:spPr>
            <a:xfrm>
              <a:off x="13886572" y="1140996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56" y="0"/>
                  </a:moveTo>
                  <a:lnTo>
                    <a:pt x="0" y="195878"/>
                  </a:lnTo>
                  <a:lnTo>
                    <a:pt x="1017770" y="783494"/>
                  </a:lnTo>
                  <a:lnTo>
                    <a:pt x="1357026" y="587615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13855163" y="1109584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370669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1087" y="235488"/>
                  </a:lnTo>
                  <a:lnTo>
                    <a:pt x="1038334" y="844906"/>
                  </a:lnTo>
                  <a:lnTo>
                    <a:pt x="1043758" y="846309"/>
                  </a:lnTo>
                  <a:lnTo>
                    <a:pt x="1054606" y="846309"/>
                  </a:lnTo>
                  <a:lnTo>
                    <a:pt x="1060030" y="844906"/>
                  </a:lnTo>
                  <a:lnTo>
                    <a:pt x="1174832" y="778625"/>
                  </a:lnTo>
                  <a:lnTo>
                    <a:pt x="1049182" y="778625"/>
                  </a:lnTo>
                  <a:lnTo>
                    <a:pt x="94237" y="227291"/>
                  </a:lnTo>
                  <a:lnTo>
                    <a:pt x="370669" y="67683"/>
                  </a:lnTo>
                  <a:lnTo>
                    <a:pt x="496315" y="67683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5" w="1419859">
                  <a:moveTo>
                    <a:pt x="496315" y="67683"/>
                  </a:moveTo>
                  <a:lnTo>
                    <a:pt x="370669" y="67683"/>
                  </a:lnTo>
                  <a:lnTo>
                    <a:pt x="1325614" y="619028"/>
                  </a:lnTo>
                  <a:lnTo>
                    <a:pt x="1049182" y="778625"/>
                  </a:lnTo>
                  <a:lnTo>
                    <a:pt x="1174832" y="778625"/>
                  </a:lnTo>
                  <a:lnTo>
                    <a:pt x="1404145" y="646231"/>
                  </a:lnTo>
                  <a:lnTo>
                    <a:pt x="1410703" y="641191"/>
                  </a:lnTo>
                  <a:lnTo>
                    <a:pt x="1415646" y="634734"/>
                  </a:lnTo>
                  <a:lnTo>
                    <a:pt x="1418765" y="627225"/>
                  </a:lnTo>
                  <a:lnTo>
                    <a:pt x="1419852" y="619028"/>
                  </a:lnTo>
                  <a:lnTo>
                    <a:pt x="1418765" y="610831"/>
                  </a:lnTo>
                  <a:lnTo>
                    <a:pt x="1415646" y="603321"/>
                  </a:lnTo>
                  <a:lnTo>
                    <a:pt x="1410703" y="596864"/>
                  </a:lnTo>
                  <a:lnTo>
                    <a:pt x="1404145" y="591824"/>
                  </a:lnTo>
                  <a:lnTo>
                    <a:pt x="496315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13886572" y="1336875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0" y="0"/>
                  </a:moveTo>
                  <a:lnTo>
                    <a:pt x="0" y="391736"/>
                  </a:lnTo>
                  <a:lnTo>
                    <a:pt x="1017770" y="979352"/>
                  </a:lnTo>
                  <a:lnTo>
                    <a:pt x="1017770" y="587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59A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13855163" y="1305465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31412" y="0"/>
                  </a:moveTo>
                  <a:lnTo>
                    <a:pt x="1087" y="23216"/>
                  </a:lnTo>
                  <a:lnTo>
                    <a:pt x="0" y="31415"/>
                  </a:lnTo>
                  <a:lnTo>
                    <a:pt x="0" y="423152"/>
                  </a:lnTo>
                  <a:lnTo>
                    <a:pt x="1038334" y="1040777"/>
                  </a:lnTo>
                  <a:lnTo>
                    <a:pt x="1043758" y="1042180"/>
                  </a:lnTo>
                  <a:lnTo>
                    <a:pt x="1054606" y="1042180"/>
                  </a:lnTo>
                  <a:lnTo>
                    <a:pt x="1080595" y="1010767"/>
                  </a:lnTo>
                  <a:lnTo>
                    <a:pt x="1080595" y="956350"/>
                  </a:lnTo>
                  <a:lnTo>
                    <a:pt x="1017770" y="956350"/>
                  </a:lnTo>
                  <a:lnTo>
                    <a:pt x="62825" y="405016"/>
                  </a:lnTo>
                  <a:lnTo>
                    <a:pt x="62825" y="85821"/>
                  </a:lnTo>
                  <a:lnTo>
                    <a:pt x="188488" y="85821"/>
                  </a:lnTo>
                  <a:lnTo>
                    <a:pt x="47118" y="4201"/>
                  </a:lnTo>
                  <a:lnTo>
                    <a:pt x="39477" y="1050"/>
                  </a:lnTo>
                  <a:lnTo>
                    <a:pt x="31412" y="0"/>
                  </a:lnTo>
                  <a:close/>
                </a:path>
                <a:path extrusionOk="0" h="1042669" w="1080769">
                  <a:moveTo>
                    <a:pt x="188488" y="85821"/>
                  </a:moveTo>
                  <a:lnTo>
                    <a:pt x="62825" y="85821"/>
                  </a:lnTo>
                  <a:lnTo>
                    <a:pt x="1017770" y="637155"/>
                  </a:lnTo>
                  <a:lnTo>
                    <a:pt x="1017770" y="956350"/>
                  </a:lnTo>
                  <a:lnTo>
                    <a:pt x="1080595" y="956350"/>
                  </a:lnTo>
                  <a:lnTo>
                    <a:pt x="1080595" y="619020"/>
                  </a:lnTo>
                  <a:lnTo>
                    <a:pt x="1079507" y="610823"/>
                  </a:lnTo>
                  <a:lnTo>
                    <a:pt x="1076386" y="603314"/>
                  </a:lnTo>
                  <a:lnTo>
                    <a:pt x="1071442" y="596856"/>
                  </a:lnTo>
                  <a:lnTo>
                    <a:pt x="1064889" y="591817"/>
                  </a:lnTo>
                  <a:lnTo>
                    <a:pt x="188488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14904344" y="1728617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14872931" y="169720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3" y="0"/>
                  </a:moveTo>
                  <a:lnTo>
                    <a:pt x="15706" y="200080"/>
                  </a:lnTo>
                  <a:lnTo>
                    <a:pt x="0" y="227283"/>
                  </a:lnTo>
                  <a:lnTo>
                    <a:pt x="0" y="619020"/>
                  </a:lnTo>
                  <a:lnTo>
                    <a:pt x="25988" y="650433"/>
                  </a:lnTo>
                  <a:lnTo>
                    <a:pt x="36836" y="650433"/>
                  </a:lnTo>
                  <a:lnTo>
                    <a:pt x="42260" y="649040"/>
                  </a:lnTo>
                  <a:lnTo>
                    <a:pt x="188484" y="564613"/>
                  </a:lnTo>
                  <a:lnTo>
                    <a:pt x="62825" y="564613"/>
                  </a:lnTo>
                  <a:lnTo>
                    <a:pt x="62825" y="245419"/>
                  </a:lnTo>
                  <a:lnTo>
                    <a:pt x="339256" y="85821"/>
                  </a:lnTo>
                  <a:lnTo>
                    <a:pt x="402081" y="85821"/>
                  </a:lnTo>
                  <a:lnTo>
                    <a:pt x="402081" y="31415"/>
                  </a:lnTo>
                  <a:lnTo>
                    <a:pt x="378736" y="1050"/>
                  </a:lnTo>
                  <a:lnTo>
                    <a:pt x="370673" y="0"/>
                  </a:lnTo>
                  <a:close/>
                </a:path>
                <a:path extrusionOk="0" h="650875" w="402590">
                  <a:moveTo>
                    <a:pt x="402081" y="85821"/>
                  </a:moveTo>
                  <a:lnTo>
                    <a:pt x="339256" y="85821"/>
                  </a:lnTo>
                  <a:lnTo>
                    <a:pt x="339256" y="405016"/>
                  </a:lnTo>
                  <a:lnTo>
                    <a:pt x="62825" y="564613"/>
                  </a:lnTo>
                  <a:lnTo>
                    <a:pt x="188484" y="564613"/>
                  </a:lnTo>
                  <a:lnTo>
                    <a:pt x="386375" y="450355"/>
                  </a:lnTo>
                  <a:lnTo>
                    <a:pt x="392933" y="445315"/>
                  </a:lnTo>
                  <a:lnTo>
                    <a:pt x="397876" y="438858"/>
                  </a:lnTo>
                  <a:lnTo>
                    <a:pt x="400995" y="431348"/>
                  </a:lnTo>
                  <a:lnTo>
                    <a:pt x="402081" y="423152"/>
                  </a:lnTo>
                  <a:lnTo>
                    <a:pt x="402081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p9"/>
          <p:cNvGrpSpPr/>
          <p:nvPr/>
        </p:nvGrpSpPr>
        <p:grpSpPr>
          <a:xfrm>
            <a:off x="7099735" y="2554830"/>
            <a:ext cx="337392" cy="385102"/>
            <a:chOff x="15610653" y="5745872"/>
            <a:chExt cx="741848" cy="846751"/>
          </a:xfrm>
        </p:grpSpPr>
        <p:sp>
          <p:nvSpPr>
            <p:cNvPr id="495" name="Google Shape;495;p9"/>
            <p:cNvSpPr/>
            <p:nvPr/>
          </p:nvSpPr>
          <p:spPr>
            <a:xfrm>
              <a:off x="15642069" y="5777283"/>
              <a:ext cx="678815" cy="783590"/>
            </a:xfrm>
            <a:custGeom>
              <a:rect b="b" l="l" r="r" t="t"/>
              <a:pathLst>
                <a:path extrusionOk="0" h="783590" w="678815">
                  <a:moveTo>
                    <a:pt x="339256" y="0"/>
                  </a:moveTo>
                  <a:lnTo>
                    <a:pt x="0" y="195878"/>
                  </a:lnTo>
                  <a:lnTo>
                    <a:pt x="0" y="587615"/>
                  </a:lnTo>
                  <a:lnTo>
                    <a:pt x="339256" y="783483"/>
                  </a:lnTo>
                  <a:lnTo>
                    <a:pt x="678513" y="587615"/>
                  </a:lnTo>
                  <a:lnTo>
                    <a:pt x="678513" y="19587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15610653" y="5745872"/>
              <a:ext cx="741680" cy="846454"/>
            </a:xfrm>
            <a:custGeom>
              <a:rect b="b" l="l" r="r" t="t"/>
              <a:pathLst>
                <a:path extrusionOk="0" h="846454" w="741680">
                  <a:moveTo>
                    <a:pt x="370669" y="0"/>
                  </a:moveTo>
                  <a:lnTo>
                    <a:pt x="15706" y="200085"/>
                  </a:lnTo>
                  <a:lnTo>
                    <a:pt x="0" y="227288"/>
                  </a:lnTo>
                  <a:lnTo>
                    <a:pt x="0" y="619025"/>
                  </a:lnTo>
                  <a:lnTo>
                    <a:pt x="359821" y="844914"/>
                  </a:lnTo>
                  <a:lnTo>
                    <a:pt x="365245" y="846306"/>
                  </a:lnTo>
                  <a:lnTo>
                    <a:pt x="376093" y="846306"/>
                  </a:lnTo>
                  <a:lnTo>
                    <a:pt x="381517" y="844914"/>
                  </a:lnTo>
                  <a:lnTo>
                    <a:pt x="496331" y="778622"/>
                  </a:lnTo>
                  <a:lnTo>
                    <a:pt x="370669" y="778622"/>
                  </a:lnTo>
                  <a:lnTo>
                    <a:pt x="62825" y="600890"/>
                  </a:lnTo>
                  <a:lnTo>
                    <a:pt x="62825" y="245424"/>
                  </a:lnTo>
                  <a:lnTo>
                    <a:pt x="370669" y="67691"/>
                  </a:lnTo>
                  <a:lnTo>
                    <a:pt x="496317" y="67691"/>
                  </a:lnTo>
                  <a:lnTo>
                    <a:pt x="386375" y="4217"/>
                  </a:lnTo>
                  <a:lnTo>
                    <a:pt x="378734" y="1054"/>
                  </a:lnTo>
                  <a:lnTo>
                    <a:pt x="370669" y="0"/>
                  </a:lnTo>
                  <a:close/>
                </a:path>
                <a:path extrusionOk="0" h="846454" w="741680">
                  <a:moveTo>
                    <a:pt x="496317" y="67691"/>
                  </a:moveTo>
                  <a:lnTo>
                    <a:pt x="370669" y="67691"/>
                  </a:lnTo>
                  <a:lnTo>
                    <a:pt x="678513" y="245424"/>
                  </a:lnTo>
                  <a:lnTo>
                    <a:pt x="678513" y="600890"/>
                  </a:lnTo>
                  <a:lnTo>
                    <a:pt x="370669" y="778622"/>
                  </a:lnTo>
                  <a:lnTo>
                    <a:pt x="496331" y="778622"/>
                  </a:lnTo>
                  <a:lnTo>
                    <a:pt x="725632" y="646229"/>
                  </a:lnTo>
                  <a:lnTo>
                    <a:pt x="741338" y="619025"/>
                  </a:lnTo>
                  <a:lnTo>
                    <a:pt x="741338" y="227288"/>
                  </a:lnTo>
                  <a:lnTo>
                    <a:pt x="740251" y="219092"/>
                  </a:lnTo>
                  <a:lnTo>
                    <a:pt x="737129" y="211582"/>
                  </a:lnTo>
                  <a:lnTo>
                    <a:pt x="732185" y="205125"/>
                  </a:lnTo>
                  <a:lnTo>
                    <a:pt x="725632" y="200085"/>
                  </a:lnTo>
                  <a:lnTo>
                    <a:pt x="496317" y="676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15642066" y="5973158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15610653" y="5941748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15981323" y="5973161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15949911" y="5941746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25988" y="650430"/>
                  </a:lnTo>
                  <a:lnTo>
                    <a:pt x="36836" y="650430"/>
                  </a:lnTo>
                  <a:lnTo>
                    <a:pt x="42260" y="649027"/>
                  </a:lnTo>
                  <a:lnTo>
                    <a:pt x="18847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7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9"/>
          <p:cNvGrpSpPr/>
          <p:nvPr/>
        </p:nvGrpSpPr>
        <p:grpSpPr>
          <a:xfrm>
            <a:off x="7981860" y="1448215"/>
            <a:ext cx="645981" cy="563132"/>
            <a:chOff x="17550273" y="3312686"/>
            <a:chExt cx="1420362" cy="1238197"/>
          </a:xfrm>
        </p:grpSpPr>
        <p:sp>
          <p:nvSpPr>
            <p:cNvPr id="502" name="Google Shape;502;p9"/>
            <p:cNvSpPr/>
            <p:nvPr/>
          </p:nvSpPr>
          <p:spPr>
            <a:xfrm>
              <a:off x="18599458" y="3344103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36"/>
                  </a:lnTo>
                  <a:lnTo>
                    <a:pt x="339267" y="587615"/>
                  </a:lnTo>
                  <a:lnTo>
                    <a:pt x="339267" y="195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18568045" y="3312686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359831" y="649037"/>
                  </a:lnTo>
                  <a:lnTo>
                    <a:pt x="365255" y="650440"/>
                  </a:lnTo>
                  <a:lnTo>
                    <a:pt x="376103" y="650440"/>
                  </a:lnTo>
                  <a:lnTo>
                    <a:pt x="402092" y="619028"/>
                  </a:lnTo>
                  <a:lnTo>
                    <a:pt x="402092" y="564621"/>
                  </a:lnTo>
                  <a:lnTo>
                    <a:pt x="339267" y="564621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87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87" y="85829"/>
                  </a:moveTo>
                  <a:lnTo>
                    <a:pt x="62825" y="85829"/>
                  </a:lnTo>
                  <a:lnTo>
                    <a:pt x="339267" y="245427"/>
                  </a:lnTo>
                  <a:lnTo>
                    <a:pt x="339267" y="564621"/>
                  </a:lnTo>
                  <a:lnTo>
                    <a:pt x="402092" y="564621"/>
                  </a:lnTo>
                  <a:lnTo>
                    <a:pt x="402092" y="227291"/>
                  </a:lnTo>
                  <a:lnTo>
                    <a:pt x="401004" y="219094"/>
                  </a:lnTo>
                  <a:lnTo>
                    <a:pt x="397883" y="211585"/>
                  </a:lnTo>
                  <a:lnTo>
                    <a:pt x="392939" y="205127"/>
                  </a:lnTo>
                  <a:lnTo>
                    <a:pt x="386386" y="200088"/>
                  </a:lnTo>
                  <a:lnTo>
                    <a:pt x="188487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17581688" y="3344103"/>
              <a:ext cx="1017905" cy="979804"/>
            </a:xfrm>
            <a:custGeom>
              <a:rect b="b" l="l" r="r" t="t"/>
              <a:pathLst>
                <a:path extrusionOk="0" h="979804" w="1017905">
                  <a:moveTo>
                    <a:pt x="1017770" y="0"/>
                  </a:moveTo>
                  <a:lnTo>
                    <a:pt x="0" y="587615"/>
                  </a:lnTo>
                  <a:lnTo>
                    <a:pt x="0" y="979352"/>
                  </a:lnTo>
                  <a:lnTo>
                    <a:pt x="1017770" y="391736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17550273" y="3312686"/>
              <a:ext cx="1080769" cy="1042670"/>
            </a:xfrm>
            <a:custGeom>
              <a:rect b="b" l="l" r="r" t="t"/>
              <a:pathLst>
                <a:path extrusionOk="0" h="1042670" w="108076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0" y="1010775"/>
                  </a:lnTo>
                  <a:lnTo>
                    <a:pt x="25988" y="1042188"/>
                  </a:lnTo>
                  <a:lnTo>
                    <a:pt x="36836" y="1042188"/>
                  </a:lnTo>
                  <a:lnTo>
                    <a:pt x="42260" y="1040785"/>
                  </a:lnTo>
                  <a:lnTo>
                    <a:pt x="188490" y="956358"/>
                  </a:lnTo>
                  <a:lnTo>
                    <a:pt x="62825" y="956358"/>
                  </a:lnTo>
                  <a:lnTo>
                    <a:pt x="62825" y="637163"/>
                  </a:lnTo>
                  <a:lnTo>
                    <a:pt x="1017770" y="85829"/>
                  </a:lnTo>
                  <a:lnTo>
                    <a:pt x="1080595" y="85829"/>
                  </a:lnTo>
                  <a:lnTo>
                    <a:pt x="1080595" y="31412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1042670" w="1080769">
                  <a:moveTo>
                    <a:pt x="1080595" y="85829"/>
                  </a:moveTo>
                  <a:lnTo>
                    <a:pt x="1017770" y="85829"/>
                  </a:lnTo>
                  <a:lnTo>
                    <a:pt x="1017770" y="405024"/>
                  </a:lnTo>
                  <a:lnTo>
                    <a:pt x="62825" y="956358"/>
                  </a:lnTo>
                  <a:lnTo>
                    <a:pt x="188490" y="956358"/>
                  </a:lnTo>
                  <a:lnTo>
                    <a:pt x="1064889" y="450363"/>
                  </a:lnTo>
                  <a:lnTo>
                    <a:pt x="1071442" y="445323"/>
                  </a:lnTo>
                  <a:lnTo>
                    <a:pt x="1076386" y="438866"/>
                  </a:lnTo>
                  <a:lnTo>
                    <a:pt x="1079507" y="431356"/>
                  </a:lnTo>
                  <a:lnTo>
                    <a:pt x="1080595" y="423159"/>
                  </a:lnTo>
                  <a:lnTo>
                    <a:pt x="1080595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17581686" y="3735840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1017770" y="0"/>
                  </a:moveTo>
                  <a:lnTo>
                    <a:pt x="0" y="587615"/>
                  </a:lnTo>
                  <a:lnTo>
                    <a:pt x="339256" y="783494"/>
                  </a:lnTo>
                  <a:lnTo>
                    <a:pt x="1357037" y="195878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17550273" y="3704429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1087" y="627225"/>
                  </a:lnTo>
                  <a:lnTo>
                    <a:pt x="359821" y="844916"/>
                  </a:lnTo>
                  <a:lnTo>
                    <a:pt x="365245" y="846319"/>
                  </a:lnTo>
                  <a:lnTo>
                    <a:pt x="376093" y="846319"/>
                  </a:lnTo>
                  <a:lnTo>
                    <a:pt x="381517" y="844916"/>
                  </a:lnTo>
                  <a:lnTo>
                    <a:pt x="496318" y="778635"/>
                  </a:lnTo>
                  <a:lnTo>
                    <a:pt x="370669" y="778635"/>
                  </a:lnTo>
                  <a:lnTo>
                    <a:pt x="94237" y="619028"/>
                  </a:lnTo>
                  <a:lnTo>
                    <a:pt x="1049182" y="67683"/>
                  </a:lnTo>
                  <a:lnTo>
                    <a:pt x="1174834" y="67683"/>
                  </a:lnTo>
                  <a:lnTo>
                    <a:pt x="1064889" y="4209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846454" w="1419859">
                  <a:moveTo>
                    <a:pt x="1174834" y="67683"/>
                  </a:moveTo>
                  <a:lnTo>
                    <a:pt x="1049182" y="67683"/>
                  </a:lnTo>
                  <a:lnTo>
                    <a:pt x="1325624" y="227281"/>
                  </a:lnTo>
                  <a:lnTo>
                    <a:pt x="370669" y="778635"/>
                  </a:lnTo>
                  <a:lnTo>
                    <a:pt x="496318" y="778635"/>
                  </a:lnTo>
                  <a:lnTo>
                    <a:pt x="1404156" y="254494"/>
                  </a:lnTo>
                  <a:lnTo>
                    <a:pt x="1410709" y="249449"/>
                  </a:lnTo>
                  <a:lnTo>
                    <a:pt x="1415653" y="242988"/>
                  </a:lnTo>
                  <a:lnTo>
                    <a:pt x="1418774" y="235477"/>
                  </a:lnTo>
                  <a:lnTo>
                    <a:pt x="1419862" y="227281"/>
                  </a:lnTo>
                  <a:lnTo>
                    <a:pt x="1418774" y="219088"/>
                  </a:lnTo>
                  <a:lnTo>
                    <a:pt x="1415653" y="211578"/>
                  </a:lnTo>
                  <a:lnTo>
                    <a:pt x="1410709" y="205118"/>
                  </a:lnTo>
                  <a:lnTo>
                    <a:pt x="1404156" y="200077"/>
                  </a:lnTo>
                  <a:lnTo>
                    <a:pt x="1174834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" name="Google Shape;508;p9"/>
          <p:cNvSpPr txBox="1"/>
          <p:nvPr>
            <p:ph type="title"/>
          </p:nvPr>
        </p:nvSpPr>
        <p:spPr>
          <a:xfrm>
            <a:off x="446650" y="2270325"/>
            <a:ext cx="6355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b="1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9" name="Google Shape;509;p9"/>
          <p:cNvSpPr txBox="1"/>
          <p:nvPr>
            <p:ph idx="1" type="subTitle"/>
          </p:nvPr>
        </p:nvSpPr>
        <p:spPr>
          <a:xfrm>
            <a:off x="446650" y="2754300"/>
            <a:ext cx="6355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10" name="Google Shape;51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584" y="296474"/>
            <a:ext cx="447435" cy="5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ed Background">
  <p:cSld name="Section 2">
    <p:bg>
      <p:bgPr>
        <a:solidFill>
          <a:schemeClr val="accent2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8066150" y="798266"/>
            <a:ext cx="337394" cy="741274"/>
            <a:chOff x="17255294" y="2823006"/>
            <a:chExt cx="741851" cy="1629891"/>
          </a:xfrm>
        </p:grpSpPr>
        <p:sp>
          <p:nvSpPr>
            <p:cNvPr id="513" name="Google Shape;513;p10"/>
            <p:cNvSpPr/>
            <p:nvPr/>
          </p:nvSpPr>
          <p:spPr>
            <a:xfrm>
              <a:off x="17286708" y="4029654"/>
              <a:ext cx="678815" cy="391795"/>
            </a:xfrm>
            <a:custGeom>
              <a:rect b="b" l="l" r="r" t="t"/>
              <a:pathLst>
                <a:path extrusionOk="0" h="391795" w="678815">
                  <a:moveTo>
                    <a:pt x="339256" y="0"/>
                  </a:moveTo>
                  <a:lnTo>
                    <a:pt x="0" y="195868"/>
                  </a:lnTo>
                  <a:lnTo>
                    <a:pt x="339256" y="391736"/>
                  </a:lnTo>
                  <a:lnTo>
                    <a:pt x="678513" y="19586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7255294" y="3998237"/>
              <a:ext cx="741680" cy="454660"/>
            </a:xfrm>
            <a:custGeom>
              <a:rect b="b" l="l" r="r" t="t"/>
              <a:pathLst>
                <a:path extrusionOk="0" h="454660" w="74168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1087" y="235477"/>
                  </a:lnTo>
                  <a:lnTo>
                    <a:pt x="359821" y="453169"/>
                  </a:lnTo>
                  <a:lnTo>
                    <a:pt x="365245" y="454572"/>
                  </a:lnTo>
                  <a:lnTo>
                    <a:pt x="376093" y="454572"/>
                  </a:lnTo>
                  <a:lnTo>
                    <a:pt x="381527" y="453169"/>
                  </a:lnTo>
                  <a:lnTo>
                    <a:pt x="496338" y="386878"/>
                  </a:lnTo>
                  <a:lnTo>
                    <a:pt x="370669" y="386878"/>
                  </a:lnTo>
                  <a:lnTo>
                    <a:pt x="94237" y="227281"/>
                  </a:lnTo>
                  <a:lnTo>
                    <a:pt x="370669" y="67683"/>
                  </a:lnTo>
                  <a:lnTo>
                    <a:pt x="496317" y="67683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454660" w="741680">
                  <a:moveTo>
                    <a:pt x="496317" y="67683"/>
                  </a:moveTo>
                  <a:lnTo>
                    <a:pt x="370669" y="67683"/>
                  </a:lnTo>
                  <a:lnTo>
                    <a:pt x="647100" y="227281"/>
                  </a:lnTo>
                  <a:lnTo>
                    <a:pt x="370669" y="386878"/>
                  </a:lnTo>
                  <a:lnTo>
                    <a:pt x="496338" y="386878"/>
                  </a:lnTo>
                  <a:lnTo>
                    <a:pt x="725632" y="254484"/>
                  </a:lnTo>
                  <a:lnTo>
                    <a:pt x="741338" y="227281"/>
                  </a:lnTo>
                  <a:lnTo>
                    <a:pt x="740252" y="219084"/>
                  </a:lnTo>
                  <a:lnTo>
                    <a:pt x="737133" y="211574"/>
                  </a:lnTo>
                  <a:lnTo>
                    <a:pt x="732190" y="205117"/>
                  </a:lnTo>
                  <a:lnTo>
                    <a:pt x="725632" y="200077"/>
                  </a:lnTo>
                  <a:lnTo>
                    <a:pt x="496317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17286706" y="2854430"/>
              <a:ext cx="339725" cy="1371600"/>
            </a:xfrm>
            <a:custGeom>
              <a:rect b="b" l="l" r="r" t="t"/>
              <a:pathLst>
                <a:path extrusionOk="0" h="137160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1371089"/>
                  </a:lnTo>
                  <a:lnTo>
                    <a:pt x="339256" y="1175220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17255294" y="2823007"/>
              <a:ext cx="402590" cy="1434464"/>
            </a:xfrm>
            <a:custGeom>
              <a:rect b="b" l="l" r="r" t="t"/>
              <a:pathLst>
                <a:path extrusionOk="0" h="1434464" w="402590">
                  <a:moveTo>
                    <a:pt x="370669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0" y="1402512"/>
                  </a:lnTo>
                  <a:lnTo>
                    <a:pt x="25988" y="1433924"/>
                  </a:lnTo>
                  <a:lnTo>
                    <a:pt x="36836" y="1433924"/>
                  </a:lnTo>
                  <a:lnTo>
                    <a:pt x="42260" y="1432521"/>
                  </a:lnTo>
                  <a:lnTo>
                    <a:pt x="188474" y="1348105"/>
                  </a:lnTo>
                  <a:lnTo>
                    <a:pt x="62825" y="1348105"/>
                  </a:lnTo>
                  <a:lnTo>
                    <a:pt x="62825" y="245427"/>
                  </a:lnTo>
                  <a:lnTo>
                    <a:pt x="339256" y="85829"/>
                  </a:lnTo>
                  <a:lnTo>
                    <a:pt x="402081" y="85829"/>
                  </a:lnTo>
                  <a:lnTo>
                    <a:pt x="402081" y="31423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1434464" w="402590">
                  <a:moveTo>
                    <a:pt x="402081" y="85829"/>
                  </a:moveTo>
                  <a:lnTo>
                    <a:pt x="339256" y="85829"/>
                  </a:lnTo>
                  <a:lnTo>
                    <a:pt x="339256" y="1188508"/>
                  </a:lnTo>
                  <a:lnTo>
                    <a:pt x="62825" y="1348105"/>
                  </a:lnTo>
                  <a:lnTo>
                    <a:pt x="188474" y="1348105"/>
                  </a:lnTo>
                  <a:lnTo>
                    <a:pt x="386375" y="1233847"/>
                  </a:lnTo>
                  <a:lnTo>
                    <a:pt x="392933" y="1228807"/>
                  </a:lnTo>
                  <a:lnTo>
                    <a:pt x="397876" y="1222350"/>
                  </a:lnTo>
                  <a:lnTo>
                    <a:pt x="400995" y="1214840"/>
                  </a:lnTo>
                  <a:lnTo>
                    <a:pt x="402081" y="1206643"/>
                  </a:lnTo>
                  <a:lnTo>
                    <a:pt x="402081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17625964" y="2854427"/>
              <a:ext cx="339725" cy="1371600"/>
            </a:xfrm>
            <a:custGeom>
              <a:rect b="b" l="l" r="r" t="t"/>
              <a:pathLst>
                <a:path extrusionOk="0" h="1371600" w="339725">
                  <a:moveTo>
                    <a:pt x="0" y="0"/>
                  </a:moveTo>
                  <a:lnTo>
                    <a:pt x="0" y="1175220"/>
                  </a:lnTo>
                  <a:lnTo>
                    <a:pt x="339256" y="1371089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17594555" y="2823006"/>
              <a:ext cx="402590" cy="1434464"/>
            </a:xfrm>
            <a:custGeom>
              <a:rect b="b" l="l" r="r" t="t"/>
              <a:pathLst>
                <a:path extrusionOk="0" h="1434464" w="402590">
                  <a:moveTo>
                    <a:pt x="31408" y="0"/>
                  </a:moveTo>
                  <a:lnTo>
                    <a:pt x="1087" y="23226"/>
                  </a:lnTo>
                  <a:lnTo>
                    <a:pt x="0" y="31423"/>
                  </a:lnTo>
                  <a:lnTo>
                    <a:pt x="0" y="1206643"/>
                  </a:lnTo>
                  <a:lnTo>
                    <a:pt x="359821" y="1432521"/>
                  </a:lnTo>
                  <a:lnTo>
                    <a:pt x="365245" y="1433924"/>
                  </a:lnTo>
                  <a:lnTo>
                    <a:pt x="376093" y="1433924"/>
                  </a:lnTo>
                  <a:lnTo>
                    <a:pt x="402081" y="1402512"/>
                  </a:lnTo>
                  <a:lnTo>
                    <a:pt x="402081" y="1348105"/>
                  </a:lnTo>
                  <a:lnTo>
                    <a:pt x="339256" y="1348105"/>
                  </a:lnTo>
                  <a:lnTo>
                    <a:pt x="62825" y="1188508"/>
                  </a:lnTo>
                  <a:lnTo>
                    <a:pt x="62825" y="85829"/>
                  </a:lnTo>
                  <a:lnTo>
                    <a:pt x="188483" y="85829"/>
                  </a:lnTo>
                  <a:lnTo>
                    <a:pt x="47118" y="4209"/>
                  </a:lnTo>
                  <a:lnTo>
                    <a:pt x="39473" y="1052"/>
                  </a:lnTo>
                  <a:lnTo>
                    <a:pt x="31408" y="0"/>
                  </a:lnTo>
                  <a:close/>
                </a:path>
                <a:path extrusionOk="0" h="1434464" w="402590">
                  <a:moveTo>
                    <a:pt x="188483" y="85829"/>
                  </a:moveTo>
                  <a:lnTo>
                    <a:pt x="62825" y="85829"/>
                  </a:lnTo>
                  <a:lnTo>
                    <a:pt x="339256" y="245427"/>
                  </a:lnTo>
                  <a:lnTo>
                    <a:pt x="339256" y="1348105"/>
                  </a:lnTo>
                  <a:lnTo>
                    <a:pt x="402081" y="1348105"/>
                  </a:lnTo>
                  <a:lnTo>
                    <a:pt x="402081" y="227291"/>
                  </a:lnTo>
                  <a:lnTo>
                    <a:pt x="400994" y="219094"/>
                  </a:lnTo>
                  <a:lnTo>
                    <a:pt x="397872" y="211585"/>
                  </a:lnTo>
                  <a:lnTo>
                    <a:pt x="392929" y="205127"/>
                  </a:lnTo>
                  <a:lnTo>
                    <a:pt x="386375" y="200088"/>
                  </a:lnTo>
                  <a:lnTo>
                    <a:pt x="188483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p10"/>
          <p:cNvGrpSpPr/>
          <p:nvPr/>
        </p:nvGrpSpPr>
        <p:grpSpPr>
          <a:xfrm>
            <a:off x="6878165" y="3781946"/>
            <a:ext cx="645978" cy="563285"/>
            <a:chOff x="15986822" y="8880564"/>
            <a:chExt cx="1420357" cy="1238534"/>
          </a:xfrm>
        </p:grpSpPr>
        <p:sp>
          <p:nvSpPr>
            <p:cNvPr id="520" name="Google Shape;520;p10"/>
            <p:cNvSpPr/>
            <p:nvPr/>
          </p:nvSpPr>
          <p:spPr>
            <a:xfrm>
              <a:off x="17035995" y="9499586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339267" y="0"/>
                  </a:moveTo>
                  <a:lnTo>
                    <a:pt x="0" y="195868"/>
                  </a:lnTo>
                  <a:lnTo>
                    <a:pt x="0" y="587615"/>
                  </a:lnTo>
                  <a:lnTo>
                    <a:pt x="339267" y="391736"/>
                  </a:lnTo>
                  <a:lnTo>
                    <a:pt x="339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17004589" y="9468170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28"/>
                  </a:lnTo>
                  <a:lnTo>
                    <a:pt x="25988" y="650440"/>
                  </a:lnTo>
                  <a:lnTo>
                    <a:pt x="36836" y="650440"/>
                  </a:lnTo>
                  <a:lnTo>
                    <a:pt x="42260" y="649037"/>
                  </a:lnTo>
                  <a:lnTo>
                    <a:pt x="188474" y="564621"/>
                  </a:lnTo>
                  <a:lnTo>
                    <a:pt x="62825" y="56462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23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24"/>
                  </a:lnTo>
                  <a:lnTo>
                    <a:pt x="62825" y="564621"/>
                  </a:lnTo>
                  <a:lnTo>
                    <a:pt x="188474" y="564621"/>
                  </a:lnTo>
                  <a:lnTo>
                    <a:pt x="386375" y="450363"/>
                  </a:lnTo>
                  <a:lnTo>
                    <a:pt x="392933" y="445322"/>
                  </a:lnTo>
                  <a:lnTo>
                    <a:pt x="397876" y="438862"/>
                  </a:lnTo>
                  <a:lnTo>
                    <a:pt x="400995" y="431352"/>
                  </a:lnTo>
                  <a:lnTo>
                    <a:pt x="402081" y="42315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16018234" y="8911975"/>
              <a:ext cx="1357630" cy="783590"/>
            </a:xfrm>
            <a:custGeom>
              <a:rect b="b" l="l" r="r" t="t"/>
              <a:pathLst>
                <a:path extrusionOk="0" h="783590" w="1357630">
                  <a:moveTo>
                    <a:pt x="339256" y="0"/>
                  </a:moveTo>
                  <a:lnTo>
                    <a:pt x="0" y="195868"/>
                  </a:lnTo>
                  <a:lnTo>
                    <a:pt x="1017770" y="783473"/>
                  </a:lnTo>
                  <a:lnTo>
                    <a:pt x="1357026" y="587615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15986822" y="8880564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1087" y="235477"/>
                  </a:lnTo>
                  <a:lnTo>
                    <a:pt x="1038334" y="844895"/>
                  </a:lnTo>
                  <a:lnTo>
                    <a:pt x="1043758" y="846298"/>
                  </a:lnTo>
                  <a:lnTo>
                    <a:pt x="1054606" y="846298"/>
                  </a:lnTo>
                  <a:lnTo>
                    <a:pt x="1060030" y="844895"/>
                  </a:lnTo>
                  <a:lnTo>
                    <a:pt x="1174838" y="778615"/>
                  </a:lnTo>
                  <a:lnTo>
                    <a:pt x="1049182" y="778615"/>
                  </a:lnTo>
                  <a:lnTo>
                    <a:pt x="94237" y="227281"/>
                  </a:lnTo>
                  <a:lnTo>
                    <a:pt x="370669" y="67683"/>
                  </a:lnTo>
                  <a:lnTo>
                    <a:pt x="496317" y="67683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4" w="1419859">
                  <a:moveTo>
                    <a:pt x="496317" y="67683"/>
                  </a:moveTo>
                  <a:lnTo>
                    <a:pt x="370669" y="67683"/>
                  </a:lnTo>
                  <a:lnTo>
                    <a:pt x="1325614" y="619028"/>
                  </a:lnTo>
                  <a:lnTo>
                    <a:pt x="1049182" y="778615"/>
                  </a:lnTo>
                  <a:lnTo>
                    <a:pt x="1174838" y="778615"/>
                  </a:lnTo>
                  <a:lnTo>
                    <a:pt x="1404145" y="646231"/>
                  </a:lnTo>
                  <a:lnTo>
                    <a:pt x="1410699" y="641190"/>
                  </a:lnTo>
                  <a:lnTo>
                    <a:pt x="1415642" y="634730"/>
                  </a:lnTo>
                  <a:lnTo>
                    <a:pt x="1418764" y="627220"/>
                  </a:lnTo>
                  <a:lnTo>
                    <a:pt x="1419852" y="619028"/>
                  </a:lnTo>
                  <a:lnTo>
                    <a:pt x="1418764" y="610831"/>
                  </a:lnTo>
                  <a:lnTo>
                    <a:pt x="1415642" y="603320"/>
                  </a:lnTo>
                  <a:lnTo>
                    <a:pt x="1410699" y="596860"/>
                  </a:lnTo>
                  <a:lnTo>
                    <a:pt x="1404145" y="591814"/>
                  </a:lnTo>
                  <a:lnTo>
                    <a:pt x="496317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16018234" y="9107845"/>
              <a:ext cx="1017905" cy="979804"/>
            </a:xfrm>
            <a:custGeom>
              <a:rect b="b" l="l" r="r" t="t"/>
              <a:pathLst>
                <a:path extrusionOk="0" h="979804" w="1017905">
                  <a:moveTo>
                    <a:pt x="0" y="0"/>
                  </a:moveTo>
                  <a:lnTo>
                    <a:pt x="0" y="391747"/>
                  </a:lnTo>
                  <a:lnTo>
                    <a:pt x="1017770" y="979352"/>
                  </a:lnTo>
                  <a:lnTo>
                    <a:pt x="1017770" y="58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15986822" y="9076428"/>
              <a:ext cx="1080769" cy="1042670"/>
            </a:xfrm>
            <a:custGeom>
              <a:rect b="b" l="l" r="r" t="t"/>
              <a:pathLst>
                <a:path extrusionOk="0" h="1042670" w="1080769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1038334" y="1040785"/>
                  </a:lnTo>
                  <a:lnTo>
                    <a:pt x="1043758" y="1042188"/>
                  </a:lnTo>
                  <a:lnTo>
                    <a:pt x="1054606" y="1042188"/>
                  </a:lnTo>
                  <a:lnTo>
                    <a:pt x="1080595" y="1010775"/>
                  </a:lnTo>
                  <a:lnTo>
                    <a:pt x="1080595" y="956358"/>
                  </a:lnTo>
                  <a:lnTo>
                    <a:pt x="1017770" y="956358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91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1042670" w="1080769">
                  <a:moveTo>
                    <a:pt x="188491" y="85829"/>
                  </a:moveTo>
                  <a:lnTo>
                    <a:pt x="62825" y="85829"/>
                  </a:lnTo>
                  <a:lnTo>
                    <a:pt x="1017770" y="637153"/>
                  </a:lnTo>
                  <a:lnTo>
                    <a:pt x="1017770" y="956358"/>
                  </a:lnTo>
                  <a:lnTo>
                    <a:pt x="1080595" y="956358"/>
                  </a:lnTo>
                  <a:lnTo>
                    <a:pt x="1080595" y="619017"/>
                  </a:lnTo>
                  <a:lnTo>
                    <a:pt x="1079507" y="610825"/>
                  </a:lnTo>
                  <a:lnTo>
                    <a:pt x="1076386" y="603315"/>
                  </a:lnTo>
                  <a:lnTo>
                    <a:pt x="1071442" y="596855"/>
                  </a:lnTo>
                  <a:lnTo>
                    <a:pt x="1064889" y="591814"/>
                  </a:lnTo>
                  <a:lnTo>
                    <a:pt x="188491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" name="Google Shape;526;p10"/>
          <p:cNvGrpSpPr/>
          <p:nvPr/>
        </p:nvGrpSpPr>
        <p:grpSpPr>
          <a:xfrm>
            <a:off x="7105821" y="2145411"/>
            <a:ext cx="645830" cy="563292"/>
            <a:chOff x="14523316" y="5688765"/>
            <a:chExt cx="1420030" cy="1238549"/>
          </a:xfrm>
        </p:grpSpPr>
        <p:sp>
          <p:nvSpPr>
            <p:cNvPr id="527" name="Google Shape;527;p10"/>
            <p:cNvSpPr/>
            <p:nvPr/>
          </p:nvSpPr>
          <p:spPr>
            <a:xfrm>
              <a:off x="14554731" y="5720183"/>
              <a:ext cx="1357630" cy="783590"/>
            </a:xfrm>
            <a:custGeom>
              <a:rect b="b" l="l" r="r" t="t"/>
              <a:pathLst>
                <a:path extrusionOk="0" h="783590" w="1357630">
                  <a:moveTo>
                    <a:pt x="1017770" y="0"/>
                  </a:moveTo>
                  <a:lnTo>
                    <a:pt x="0" y="587605"/>
                  </a:lnTo>
                  <a:lnTo>
                    <a:pt x="339256" y="783483"/>
                  </a:lnTo>
                  <a:lnTo>
                    <a:pt x="1357026" y="195868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1D59A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14523316" y="5688765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1049178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1087" y="627225"/>
                  </a:lnTo>
                  <a:lnTo>
                    <a:pt x="359831" y="844906"/>
                  </a:lnTo>
                  <a:lnTo>
                    <a:pt x="365245" y="846309"/>
                  </a:lnTo>
                  <a:lnTo>
                    <a:pt x="376093" y="846309"/>
                  </a:lnTo>
                  <a:lnTo>
                    <a:pt x="381527" y="844906"/>
                  </a:lnTo>
                  <a:lnTo>
                    <a:pt x="496328" y="778625"/>
                  </a:lnTo>
                  <a:lnTo>
                    <a:pt x="370669" y="778625"/>
                  </a:lnTo>
                  <a:lnTo>
                    <a:pt x="94237" y="619028"/>
                  </a:lnTo>
                  <a:lnTo>
                    <a:pt x="1049182" y="67694"/>
                  </a:lnTo>
                  <a:lnTo>
                    <a:pt x="1174843" y="67694"/>
                  </a:lnTo>
                  <a:lnTo>
                    <a:pt x="1064889" y="4209"/>
                  </a:lnTo>
                  <a:lnTo>
                    <a:pt x="1057243" y="1052"/>
                  </a:lnTo>
                  <a:lnTo>
                    <a:pt x="1049178" y="0"/>
                  </a:lnTo>
                  <a:close/>
                </a:path>
                <a:path extrusionOk="0" h="846454" w="1419859">
                  <a:moveTo>
                    <a:pt x="1174843" y="67694"/>
                  </a:moveTo>
                  <a:lnTo>
                    <a:pt x="1049182" y="67694"/>
                  </a:lnTo>
                  <a:lnTo>
                    <a:pt x="1325614" y="227291"/>
                  </a:lnTo>
                  <a:lnTo>
                    <a:pt x="370669" y="778625"/>
                  </a:lnTo>
                  <a:lnTo>
                    <a:pt x="496328" y="778625"/>
                  </a:lnTo>
                  <a:lnTo>
                    <a:pt x="1404145" y="254494"/>
                  </a:lnTo>
                  <a:lnTo>
                    <a:pt x="1410699" y="249455"/>
                  </a:lnTo>
                  <a:lnTo>
                    <a:pt x="1415642" y="242997"/>
                  </a:lnTo>
                  <a:lnTo>
                    <a:pt x="1418764" y="235488"/>
                  </a:lnTo>
                  <a:lnTo>
                    <a:pt x="1419852" y="227291"/>
                  </a:lnTo>
                  <a:lnTo>
                    <a:pt x="1418764" y="219094"/>
                  </a:lnTo>
                  <a:lnTo>
                    <a:pt x="1415642" y="211585"/>
                  </a:lnTo>
                  <a:lnTo>
                    <a:pt x="1410699" y="205127"/>
                  </a:lnTo>
                  <a:lnTo>
                    <a:pt x="1404145" y="200088"/>
                  </a:lnTo>
                  <a:lnTo>
                    <a:pt x="1174843" y="676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14893991" y="5916054"/>
              <a:ext cx="1017905" cy="979804"/>
            </a:xfrm>
            <a:custGeom>
              <a:rect b="b" l="l" r="r" t="t"/>
              <a:pathLst>
                <a:path extrusionOk="0" h="979804" w="1017905">
                  <a:moveTo>
                    <a:pt x="1017770" y="0"/>
                  </a:moveTo>
                  <a:lnTo>
                    <a:pt x="0" y="587605"/>
                  </a:lnTo>
                  <a:lnTo>
                    <a:pt x="0" y="979352"/>
                  </a:lnTo>
                  <a:lnTo>
                    <a:pt x="1017770" y="391736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14862577" y="5884644"/>
              <a:ext cx="1080769" cy="1042670"/>
            </a:xfrm>
            <a:custGeom>
              <a:rect b="b" l="l" r="r" t="t"/>
              <a:pathLst>
                <a:path extrusionOk="0" h="1042670" w="1080769">
                  <a:moveTo>
                    <a:pt x="1049178" y="0"/>
                  </a:moveTo>
                  <a:lnTo>
                    <a:pt x="15706" y="591814"/>
                  </a:lnTo>
                  <a:lnTo>
                    <a:pt x="0" y="619017"/>
                  </a:lnTo>
                  <a:lnTo>
                    <a:pt x="0" y="1010765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92" y="956347"/>
                  </a:lnTo>
                  <a:lnTo>
                    <a:pt x="62825" y="956347"/>
                  </a:lnTo>
                  <a:lnTo>
                    <a:pt x="62825" y="637153"/>
                  </a:lnTo>
                  <a:lnTo>
                    <a:pt x="1017770" y="85819"/>
                  </a:lnTo>
                  <a:lnTo>
                    <a:pt x="1080595" y="85819"/>
                  </a:lnTo>
                  <a:lnTo>
                    <a:pt x="1080595" y="31412"/>
                  </a:lnTo>
                  <a:lnTo>
                    <a:pt x="1057246" y="1052"/>
                  </a:lnTo>
                  <a:lnTo>
                    <a:pt x="1049178" y="0"/>
                  </a:lnTo>
                  <a:close/>
                </a:path>
                <a:path extrusionOk="0" h="1042670" w="1080769">
                  <a:moveTo>
                    <a:pt x="1080595" y="85819"/>
                  </a:moveTo>
                  <a:lnTo>
                    <a:pt x="1017770" y="85819"/>
                  </a:lnTo>
                  <a:lnTo>
                    <a:pt x="1017770" y="405024"/>
                  </a:lnTo>
                  <a:lnTo>
                    <a:pt x="62825" y="956347"/>
                  </a:lnTo>
                  <a:lnTo>
                    <a:pt x="188492" y="956347"/>
                  </a:lnTo>
                  <a:lnTo>
                    <a:pt x="1064889" y="450363"/>
                  </a:lnTo>
                  <a:lnTo>
                    <a:pt x="1071442" y="445322"/>
                  </a:lnTo>
                  <a:lnTo>
                    <a:pt x="1076386" y="438862"/>
                  </a:lnTo>
                  <a:lnTo>
                    <a:pt x="1079507" y="431352"/>
                  </a:lnTo>
                  <a:lnTo>
                    <a:pt x="1080595" y="423159"/>
                  </a:lnTo>
                  <a:lnTo>
                    <a:pt x="108059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14554730" y="6307793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14523316" y="6276377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08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359831" y="649037"/>
                  </a:lnTo>
                  <a:lnTo>
                    <a:pt x="365245" y="650440"/>
                  </a:lnTo>
                  <a:lnTo>
                    <a:pt x="376093" y="650440"/>
                  </a:lnTo>
                  <a:lnTo>
                    <a:pt x="402081" y="619028"/>
                  </a:lnTo>
                  <a:lnTo>
                    <a:pt x="402081" y="564621"/>
                  </a:lnTo>
                  <a:lnTo>
                    <a:pt x="339256" y="564621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91" y="85829"/>
                  </a:lnTo>
                  <a:lnTo>
                    <a:pt x="47118" y="4209"/>
                  </a:lnTo>
                  <a:lnTo>
                    <a:pt x="39473" y="1052"/>
                  </a:lnTo>
                  <a:lnTo>
                    <a:pt x="31408" y="0"/>
                  </a:lnTo>
                  <a:close/>
                </a:path>
                <a:path extrusionOk="0" h="650875" w="402590">
                  <a:moveTo>
                    <a:pt x="188491" y="85829"/>
                  </a:moveTo>
                  <a:lnTo>
                    <a:pt x="62825" y="85829"/>
                  </a:lnTo>
                  <a:lnTo>
                    <a:pt x="339256" y="245416"/>
                  </a:lnTo>
                  <a:lnTo>
                    <a:pt x="339256" y="564621"/>
                  </a:lnTo>
                  <a:lnTo>
                    <a:pt x="402081" y="564621"/>
                  </a:lnTo>
                  <a:lnTo>
                    <a:pt x="402081" y="227281"/>
                  </a:lnTo>
                  <a:lnTo>
                    <a:pt x="400995" y="219088"/>
                  </a:lnTo>
                  <a:lnTo>
                    <a:pt x="397876" y="211578"/>
                  </a:lnTo>
                  <a:lnTo>
                    <a:pt x="392933" y="205118"/>
                  </a:lnTo>
                  <a:lnTo>
                    <a:pt x="386375" y="200077"/>
                  </a:lnTo>
                  <a:lnTo>
                    <a:pt x="188491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3" name="Google Shape;533;p10"/>
          <p:cNvSpPr txBox="1"/>
          <p:nvPr>
            <p:ph type="title"/>
          </p:nvPr>
        </p:nvSpPr>
        <p:spPr>
          <a:xfrm>
            <a:off x="446650" y="2270325"/>
            <a:ext cx="6355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b="1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4" name="Google Shape;534;p10"/>
          <p:cNvSpPr txBox="1"/>
          <p:nvPr>
            <p:ph idx="1" type="subTitle"/>
          </p:nvPr>
        </p:nvSpPr>
        <p:spPr>
          <a:xfrm>
            <a:off x="446650" y="2754300"/>
            <a:ext cx="6355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35" name="Google Shape;53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578" y="296474"/>
            <a:ext cx="447435" cy="5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3">
          <p15:clr>
            <a:srgbClr val="EA4335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50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44.png"/><Relationship Id="rId8" Type="http://schemas.openxmlformats.org/officeDocument/2006/relationships/image" Target="../media/image45.jpg"/><Relationship Id="rId9" Type="http://schemas.openxmlformats.org/officeDocument/2006/relationships/image" Target="../media/image58.jpg"/><Relationship Id="rId10" Type="http://schemas.openxmlformats.org/officeDocument/2006/relationships/image" Target="../media/image53.png"/><Relationship Id="rId11" Type="http://schemas.openxmlformats.org/officeDocument/2006/relationships/image" Target="../media/image5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jpg"/><Relationship Id="rId4" Type="http://schemas.openxmlformats.org/officeDocument/2006/relationships/hyperlink" Target="https://www.findaphd.com/" TargetMode="External"/><Relationship Id="rId5" Type="http://schemas.openxmlformats.org/officeDocument/2006/relationships/hyperlink" Target="https://www.phdportal.com/" TargetMode="Externa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Relationship Id="rId4" Type="http://schemas.openxmlformats.org/officeDocument/2006/relationships/image" Target="../media/image43.png"/><Relationship Id="rId5" Type="http://schemas.openxmlformats.org/officeDocument/2006/relationships/image" Target="../media/image63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62.png"/><Relationship Id="rId6" Type="http://schemas.openxmlformats.org/officeDocument/2006/relationships/image" Target="../media/image55.png"/><Relationship Id="rId7" Type="http://schemas.openxmlformats.org/officeDocument/2006/relationships/image" Target="../media/image74.png"/><Relationship Id="rId8" Type="http://schemas.openxmlformats.org/officeDocument/2006/relationships/image" Target="../media/image54.png"/><Relationship Id="rId9" Type="http://schemas.openxmlformats.org/officeDocument/2006/relationships/image" Target="../media/image57.png"/><Relationship Id="rId10" Type="http://schemas.openxmlformats.org/officeDocument/2006/relationships/image" Target="../media/image47.png"/><Relationship Id="rId11" Type="http://schemas.openxmlformats.org/officeDocument/2006/relationships/image" Target="../media/image70.png"/><Relationship Id="rId12" Type="http://schemas.openxmlformats.org/officeDocument/2006/relationships/image" Target="../media/image56.png"/><Relationship Id="rId13" Type="http://schemas.openxmlformats.org/officeDocument/2006/relationships/image" Target="../media/image59.png"/><Relationship Id="rId14" Type="http://schemas.openxmlformats.org/officeDocument/2006/relationships/image" Target="../media/image61.png"/><Relationship Id="rId15" Type="http://schemas.openxmlformats.org/officeDocument/2006/relationships/image" Target="../media/image60.png"/><Relationship Id="rId16" Type="http://schemas.openxmlformats.org/officeDocument/2006/relationships/image" Target="../media/image64.png"/><Relationship Id="rId17" Type="http://schemas.openxmlformats.org/officeDocument/2006/relationships/image" Target="../media/image67.png"/><Relationship Id="rId18" Type="http://schemas.openxmlformats.org/officeDocument/2006/relationships/image" Target="../media/image75.png"/><Relationship Id="rId19" Type="http://schemas.openxmlformats.org/officeDocument/2006/relationships/image" Target="../media/image6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Relationship Id="rId4" Type="http://schemas.openxmlformats.org/officeDocument/2006/relationships/image" Target="../media/image81.png"/><Relationship Id="rId5" Type="http://schemas.openxmlformats.org/officeDocument/2006/relationships/image" Target="../media/image66.png"/><Relationship Id="rId6" Type="http://schemas.openxmlformats.org/officeDocument/2006/relationships/image" Target="../media/image99.png"/><Relationship Id="rId7" Type="http://schemas.openxmlformats.org/officeDocument/2006/relationships/image" Target="../media/image9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7.png"/><Relationship Id="rId4" Type="http://schemas.openxmlformats.org/officeDocument/2006/relationships/image" Target="../media/image72.png"/><Relationship Id="rId5" Type="http://schemas.openxmlformats.org/officeDocument/2006/relationships/image" Target="../media/image71.png"/><Relationship Id="rId6" Type="http://schemas.openxmlformats.org/officeDocument/2006/relationships/image" Target="../media/image90.png"/><Relationship Id="rId7" Type="http://schemas.openxmlformats.org/officeDocument/2006/relationships/image" Target="../media/image73.png"/><Relationship Id="rId8" Type="http://schemas.openxmlformats.org/officeDocument/2006/relationships/image" Target="../media/image80.png"/><Relationship Id="rId9" Type="http://schemas.openxmlformats.org/officeDocument/2006/relationships/image" Target="../media/image98.png"/><Relationship Id="rId10" Type="http://schemas.openxmlformats.org/officeDocument/2006/relationships/image" Target="../media/image76.png"/><Relationship Id="rId11" Type="http://schemas.openxmlformats.org/officeDocument/2006/relationships/image" Target="../media/image89.png"/><Relationship Id="rId12" Type="http://schemas.openxmlformats.org/officeDocument/2006/relationships/image" Target="../media/image79.png"/><Relationship Id="rId13" Type="http://schemas.openxmlformats.org/officeDocument/2006/relationships/image" Target="../media/image100.png"/><Relationship Id="rId14" Type="http://schemas.openxmlformats.org/officeDocument/2006/relationships/image" Target="../media/image97.png"/><Relationship Id="rId15" Type="http://schemas.openxmlformats.org/officeDocument/2006/relationships/image" Target="../media/image87.png"/><Relationship Id="rId16" Type="http://schemas.openxmlformats.org/officeDocument/2006/relationships/image" Target="../media/image69.png"/><Relationship Id="rId17" Type="http://schemas.openxmlformats.org/officeDocument/2006/relationships/image" Target="../media/image91.png"/><Relationship Id="rId18" Type="http://schemas.openxmlformats.org/officeDocument/2006/relationships/image" Target="../media/image102.png"/><Relationship Id="rId19" Type="http://schemas.openxmlformats.org/officeDocument/2006/relationships/image" Target="../media/image10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5.png"/><Relationship Id="rId4" Type="http://schemas.openxmlformats.org/officeDocument/2006/relationships/image" Target="../media/image82.png"/><Relationship Id="rId5" Type="http://schemas.openxmlformats.org/officeDocument/2006/relationships/image" Target="../media/image103.png"/><Relationship Id="rId6" Type="http://schemas.openxmlformats.org/officeDocument/2006/relationships/image" Target="../media/image78.png"/><Relationship Id="rId7" Type="http://schemas.openxmlformats.org/officeDocument/2006/relationships/image" Target="../media/image88.png"/><Relationship Id="rId8" Type="http://schemas.openxmlformats.org/officeDocument/2006/relationships/image" Target="../media/image86.png"/><Relationship Id="rId9" Type="http://schemas.openxmlformats.org/officeDocument/2006/relationships/image" Target="../media/image83.png"/><Relationship Id="rId10" Type="http://schemas.openxmlformats.org/officeDocument/2006/relationships/image" Target="../media/image85.png"/><Relationship Id="rId11" Type="http://schemas.openxmlformats.org/officeDocument/2006/relationships/image" Target="../media/image84.png"/><Relationship Id="rId12" Type="http://schemas.openxmlformats.org/officeDocument/2006/relationships/image" Target="../media/image120.png"/><Relationship Id="rId13" Type="http://schemas.openxmlformats.org/officeDocument/2006/relationships/image" Target="../media/image113.png"/><Relationship Id="rId14" Type="http://schemas.openxmlformats.org/officeDocument/2006/relationships/image" Target="../media/image101.png"/><Relationship Id="rId15" Type="http://schemas.openxmlformats.org/officeDocument/2006/relationships/image" Target="../media/image96.png"/><Relationship Id="rId16" Type="http://schemas.openxmlformats.org/officeDocument/2006/relationships/image" Target="../media/image134.png"/><Relationship Id="rId17" Type="http://schemas.openxmlformats.org/officeDocument/2006/relationships/image" Target="../media/image95.png"/><Relationship Id="rId18" Type="http://schemas.openxmlformats.org/officeDocument/2006/relationships/image" Target="../media/image124.png"/><Relationship Id="rId19" Type="http://schemas.openxmlformats.org/officeDocument/2006/relationships/image" Target="../media/image115.png"/><Relationship Id="rId20" Type="http://schemas.openxmlformats.org/officeDocument/2006/relationships/image" Target="../media/image92.png"/><Relationship Id="rId21" Type="http://schemas.openxmlformats.org/officeDocument/2006/relationships/image" Target="../media/image94.png"/><Relationship Id="rId22" Type="http://schemas.openxmlformats.org/officeDocument/2006/relationships/image" Target="../media/image108.png"/><Relationship Id="rId23" Type="http://schemas.openxmlformats.org/officeDocument/2006/relationships/image" Target="../media/image166.png"/><Relationship Id="rId24" Type="http://schemas.openxmlformats.org/officeDocument/2006/relationships/image" Target="../media/image114.png"/><Relationship Id="rId25" Type="http://schemas.openxmlformats.org/officeDocument/2006/relationships/image" Target="../media/image121.png"/><Relationship Id="rId26" Type="http://schemas.openxmlformats.org/officeDocument/2006/relationships/image" Target="../media/image105.png"/><Relationship Id="rId27" Type="http://schemas.openxmlformats.org/officeDocument/2006/relationships/image" Target="../media/image106.png"/><Relationship Id="rId28" Type="http://schemas.openxmlformats.org/officeDocument/2006/relationships/image" Target="../media/image104.png"/><Relationship Id="rId29" Type="http://schemas.openxmlformats.org/officeDocument/2006/relationships/image" Target="../media/image12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9.jpg"/><Relationship Id="rId8" Type="http://schemas.openxmlformats.org/officeDocument/2006/relationships/image" Target="../media/image109.jpg"/><Relationship Id="rId9" Type="http://schemas.openxmlformats.org/officeDocument/2006/relationships/image" Target="../media/image122.png"/><Relationship Id="rId10" Type="http://schemas.openxmlformats.org/officeDocument/2006/relationships/image" Target="../media/image116.png"/><Relationship Id="rId11" Type="http://schemas.openxmlformats.org/officeDocument/2006/relationships/image" Target="../media/image12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12.jpg"/><Relationship Id="rId15" Type="http://schemas.openxmlformats.org/officeDocument/2006/relationships/image" Target="../media/image117.png"/><Relationship Id="rId16" Type="http://schemas.openxmlformats.org/officeDocument/2006/relationships/image" Target="../media/image135.png"/><Relationship Id="rId17" Type="http://schemas.openxmlformats.org/officeDocument/2006/relationships/image" Target="../media/image133.png"/><Relationship Id="rId18" Type="http://schemas.openxmlformats.org/officeDocument/2006/relationships/image" Target="../media/image128.png"/><Relationship Id="rId19" Type="http://schemas.openxmlformats.org/officeDocument/2006/relationships/image" Target="../media/image14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7.png"/><Relationship Id="rId4" Type="http://schemas.openxmlformats.org/officeDocument/2006/relationships/image" Target="../media/image130.png"/><Relationship Id="rId5" Type="http://schemas.openxmlformats.org/officeDocument/2006/relationships/image" Target="../media/image150.png"/><Relationship Id="rId6" Type="http://schemas.openxmlformats.org/officeDocument/2006/relationships/image" Target="../media/image203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8.png"/><Relationship Id="rId4" Type="http://schemas.openxmlformats.org/officeDocument/2006/relationships/image" Target="../media/image4.png"/><Relationship Id="rId5" Type="http://schemas.openxmlformats.org/officeDocument/2006/relationships/image" Target="../media/image136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2.png"/><Relationship Id="rId4" Type="http://schemas.openxmlformats.org/officeDocument/2006/relationships/image" Target="../media/image26.png"/><Relationship Id="rId5" Type="http://schemas.openxmlformats.org/officeDocument/2006/relationships/image" Target="../media/image139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Relationship Id="rId4" Type="http://schemas.openxmlformats.org/officeDocument/2006/relationships/image" Target="../media/image143.png"/><Relationship Id="rId5" Type="http://schemas.openxmlformats.org/officeDocument/2006/relationships/image" Target="../media/image14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5.png"/><Relationship Id="rId4" Type="http://schemas.openxmlformats.org/officeDocument/2006/relationships/image" Target="../media/image22.png"/><Relationship Id="rId5" Type="http://schemas.openxmlformats.org/officeDocument/2006/relationships/image" Target="../media/image144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149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.png"/><Relationship Id="rId4" Type="http://schemas.openxmlformats.org/officeDocument/2006/relationships/image" Target="../media/image147.png"/><Relationship Id="rId5" Type="http://schemas.openxmlformats.org/officeDocument/2006/relationships/image" Target="../media/image146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1.png"/><Relationship Id="rId4" Type="http://schemas.openxmlformats.org/officeDocument/2006/relationships/image" Target="../media/image160.png"/><Relationship Id="rId5" Type="http://schemas.openxmlformats.org/officeDocument/2006/relationships/image" Target="../media/image15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7.png"/><Relationship Id="rId4" Type="http://schemas.openxmlformats.org/officeDocument/2006/relationships/image" Target="../media/image148.png"/><Relationship Id="rId5" Type="http://schemas.openxmlformats.org/officeDocument/2006/relationships/image" Target="../media/image165.png"/><Relationship Id="rId6" Type="http://schemas.openxmlformats.org/officeDocument/2006/relationships/image" Target="../media/image159.png"/><Relationship Id="rId7" Type="http://schemas.openxmlformats.org/officeDocument/2006/relationships/image" Target="../media/image171.png"/><Relationship Id="rId8" Type="http://schemas.openxmlformats.org/officeDocument/2006/relationships/image" Target="../media/image158.png"/><Relationship Id="rId9" Type="http://schemas.openxmlformats.org/officeDocument/2006/relationships/image" Target="../media/image152.png"/><Relationship Id="rId10" Type="http://schemas.openxmlformats.org/officeDocument/2006/relationships/image" Target="../media/image162.png"/><Relationship Id="rId11" Type="http://schemas.openxmlformats.org/officeDocument/2006/relationships/image" Target="../media/image178.png"/><Relationship Id="rId12" Type="http://schemas.openxmlformats.org/officeDocument/2006/relationships/image" Target="../media/image172.png"/><Relationship Id="rId13" Type="http://schemas.openxmlformats.org/officeDocument/2006/relationships/image" Target="../media/image170.png"/><Relationship Id="rId14" Type="http://schemas.openxmlformats.org/officeDocument/2006/relationships/image" Target="../media/image168.png"/><Relationship Id="rId15" Type="http://schemas.openxmlformats.org/officeDocument/2006/relationships/image" Target="../media/image164.png"/><Relationship Id="rId16" Type="http://schemas.openxmlformats.org/officeDocument/2006/relationships/image" Target="../media/image169.png"/><Relationship Id="rId17" Type="http://schemas.openxmlformats.org/officeDocument/2006/relationships/image" Target="../media/image174.png"/><Relationship Id="rId18" Type="http://schemas.openxmlformats.org/officeDocument/2006/relationships/image" Target="../media/image163.png"/><Relationship Id="rId19" Type="http://schemas.openxmlformats.org/officeDocument/2006/relationships/image" Target="../media/image175.png"/><Relationship Id="rId20" Type="http://schemas.openxmlformats.org/officeDocument/2006/relationships/image" Target="../media/image176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1.png"/><Relationship Id="rId4" Type="http://schemas.openxmlformats.org/officeDocument/2006/relationships/image" Target="../media/image185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07.png"/><Relationship Id="rId8" Type="http://schemas.openxmlformats.org/officeDocument/2006/relationships/image" Target="../media/image190.png"/><Relationship Id="rId9" Type="http://schemas.openxmlformats.org/officeDocument/2006/relationships/image" Target="../media/image221.png"/><Relationship Id="rId10" Type="http://schemas.openxmlformats.org/officeDocument/2006/relationships/image" Target="../media/image184.png"/><Relationship Id="rId11" Type="http://schemas.openxmlformats.org/officeDocument/2006/relationships/image" Target="../media/image177.png"/><Relationship Id="rId12" Type="http://schemas.openxmlformats.org/officeDocument/2006/relationships/image" Target="../media/image201.png"/><Relationship Id="rId13" Type="http://schemas.openxmlformats.org/officeDocument/2006/relationships/image" Target="../media/image209.png"/><Relationship Id="rId14" Type="http://schemas.openxmlformats.org/officeDocument/2006/relationships/image" Target="../media/image195.png"/><Relationship Id="rId15" Type="http://schemas.openxmlformats.org/officeDocument/2006/relationships/image" Target="../media/image189.png"/><Relationship Id="rId16" Type="http://schemas.openxmlformats.org/officeDocument/2006/relationships/image" Target="../media/image102.png"/><Relationship Id="rId17" Type="http://schemas.openxmlformats.org/officeDocument/2006/relationships/image" Target="../media/image192.png"/><Relationship Id="rId18" Type="http://schemas.openxmlformats.org/officeDocument/2006/relationships/image" Target="../media/image202.png"/><Relationship Id="rId19" Type="http://schemas.openxmlformats.org/officeDocument/2006/relationships/image" Target="../media/image205.png"/><Relationship Id="rId20" Type="http://schemas.openxmlformats.org/officeDocument/2006/relationships/image" Target="../media/image198.png"/><Relationship Id="rId21" Type="http://schemas.openxmlformats.org/officeDocument/2006/relationships/image" Target="../media/image186.png"/><Relationship Id="rId22" Type="http://schemas.openxmlformats.org/officeDocument/2006/relationships/image" Target="../media/image87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2.png"/><Relationship Id="rId4" Type="http://schemas.openxmlformats.org/officeDocument/2006/relationships/image" Target="../media/image188.png"/><Relationship Id="rId5" Type="http://schemas.openxmlformats.org/officeDocument/2006/relationships/image" Target="../media/image181.png"/><Relationship Id="rId6" Type="http://schemas.openxmlformats.org/officeDocument/2006/relationships/image" Target="../media/image200.png"/><Relationship Id="rId7" Type="http://schemas.openxmlformats.org/officeDocument/2006/relationships/image" Target="../media/image222.png"/><Relationship Id="rId8" Type="http://schemas.openxmlformats.org/officeDocument/2006/relationships/image" Target="../media/image218.png"/><Relationship Id="rId9" Type="http://schemas.openxmlformats.org/officeDocument/2006/relationships/image" Target="../media/image239.png"/><Relationship Id="rId10" Type="http://schemas.openxmlformats.org/officeDocument/2006/relationships/image" Target="../media/image91.png"/><Relationship Id="rId11" Type="http://schemas.openxmlformats.org/officeDocument/2006/relationships/image" Target="../media/image191.png"/><Relationship Id="rId12" Type="http://schemas.openxmlformats.org/officeDocument/2006/relationships/image" Target="../media/image194.png"/><Relationship Id="rId13" Type="http://schemas.openxmlformats.org/officeDocument/2006/relationships/image" Target="../media/image193.png"/><Relationship Id="rId14" Type="http://schemas.openxmlformats.org/officeDocument/2006/relationships/image" Target="../media/image196.png"/><Relationship Id="rId15" Type="http://schemas.openxmlformats.org/officeDocument/2006/relationships/image" Target="../media/image197.png"/><Relationship Id="rId16" Type="http://schemas.openxmlformats.org/officeDocument/2006/relationships/image" Target="../media/image210.png"/><Relationship Id="rId17" Type="http://schemas.openxmlformats.org/officeDocument/2006/relationships/image" Target="../media/image225.png"/><Relationship Id="rId18" Type="http://schemas.openxmlformats.org/officeDocument/2006/relationships/image" Target="../media/image226.png"/><Relationship Id="rId19" Type="http://schemas.openxmlformats.org/officeDocument/2006/relationships/image" Target="../media/image204.png"/><Relationship Id="rId20" Type="http://schemas.openxmlformats.org/officeDocument/2006/relationships/image" Target="../media/image199.png"/><Relationship Id="rId21" Type="http://schemas.openxmlformats.org/officeDocument/2006/relationships/image" Target="../media/image212.png"/><Relationship Id="rId22" Type="http://schemas.openxmlformats.org/officeDocument/2006/relationships/image" Target="../media/image206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1.png"/><Relationship Id="rId4" Type="http://schemas.openxmlformats.org/officeDocument/2006/relationships/image" Target="../media/image217.png"/><Relationship Id="rId5" Type="http://schemas.openxmlformats.org/officeDocument/2006/relationships/image" Target="../media/image216.png"/><Relationship Id="rId6" Type="http://schemas.openxmlformats.org/officeDocument/2006/relationships/image" Target="../media/image215.png"/><Relationship Id="rId7" Type="http://schemas.openxmlformats.org/officeDocument/2006/relationships/image" Target="../media/image208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32.png"/><Relationship Id="rId11" Type="http://schemas.openxmlformats.org/officeDocument/2006/relationships/image" Target="../media/image228.png"/><Relationship Id="rId12" Type="http://schemas.openxmlformats.org/officeDocument/2006/relationships/image" Target="../media/image213.png"/><Relationship Id="rId13" Type="http://schemas.openxmlformats.org/officeDocument/2006/relationships/image" Target="../media/image214.png"/><Relationship Id="rId14" Type="http://schemas.openxmlformats.org/officeDocument/2006/relationships/image" Target="../media/image257.png"/><Relationship Id="rId15" Type="http://schemas.openxmlformats.org/officeDocument/2006/relationships/image" Target="../media/image234.png"/><Relationship Id="rId16" Type="http://schemas.openxmlformats.org/officeDocument/2006/relationships/image" Target="../media/image219.png"/><Relationship Id="rId17" Type="http://schemas.openxmlformats.org/officeDocument/2006/relationships/image" Target="../media/image238.png"/><Relationship Id="rId18" Type="http://schemas.openxmlformats.org/officeDocument/2006/relationships/image" Target="../media/image230.png"/><Relationship Id="rId19" Type="http://schemas.openxmlformats.org/officeDocument/2006/relationships/image" Target="../media/image233.png"/><Relationship Id="rId20" Type="http://schemas.openxmlformats.org/officeDocument/2006/relationships/image" Target="../media/image223.png"/><Relationship Id="rId21" Type="http://schemas.openxmlformats.org/officeDocument/2006/relationships/image" Target="../media/image220.png"/><Relationship Id="rId22" Type="http://schemas.openxmlformats.org/officeDocument/2006/relationships/image" Target="../media/image245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9.png"/><Relationship Id="rId4" Type="http://schemas.openxmlformats.org/officeDocument/2006/relationships/image" Target="../media/image244.png"/><Relationship Id="rId5" Type="http://schemas.openxmlformats.org/officeDocument/2006/relationships/image" Target="../media/image229.png"/><Relationship Id="rId6" Type="http://schemas.openxmlformats.org/officeDocument/2006/relationships/image" Target="../media/image247.png"/><Relationship Id="rId7" Type="http://schemas.openxmlformats.org/officeDocument/2006/relationships/image" Target="../media/image227.png"/><Relationship Id="rId8" Type="http://schemas.openxmlformats.org/officeDocument/2006/relationships/image" Target="../media/image260.png"/><Relationship Id="rId9" Type="http://schemas.openxmlformats.org/officeDocument/2006/relationships/image" Target="../media/image258.png"/><Relationship Id="rId10" Type="http://schemas.openxmlformats.org/officeDocument/2006/relationships/image" Target="../media/image231.png"/><Relationship Id="rId11" Type="http://schemas.openxmlformats.org/officeDocument/2006/relationships/image" Target="../media/image256.png"/><Relationship Id="rId12" Type="http://schemas.openxmlformats.org/officeDocument/2006/relationships/image" Target="../media/image251.png"/><Relationship Id="rId13" Type="http://schemas.openxmlformats.org/officeDocument/2006/relationships/image" Target="../media/image236.png"/><Relationship Id="rId14" Type="http://schemas.openxmlformats.org/officeDocument/2006/relationships/image" Target="../media/image254.png"/><Relationship Id="rId15" Type="http://schemas.openxmlformats.org/officeDocument/2006/relationships/image" Target="../media/image235.png"/><Relationship Id="rId16" Type="http://schemas.openxmlformats.org/officeDocument/2006/relationships/image" Target="../media/image237.png"/><Relationship Id="rId17" Type="http://schemas.openxmlformats.org/officeDocument/2006/relationships/image" Target="../media/image263.png"/><Relationship Id="rId18" Type="http://schemas.openxmlformats.org/officeDocument/2006/relationships/image" Target="../media/image242.png"/><Relationship Id="rId19" Type="http://schemas.openxmlformats.org/officeDocument/2006/relationships/image" Target="../media/image253.png"/><Relationship Id="rId20" Type="http://schemas.openxmlformats.org/officeDocument/2006/relationships/image" Target="../media/image259.png"/><Relationship Id="rId21" Type="http://schemas.openxmlformats.org/officeDocument/2006/relationships/image" Target="../media/image243.png"/><Relationship Id="rId22" Type="http://schemas.openxmlformats.org/officeDocument/2006/relationships/image" Target="../media/image97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68.png"/><Relationship Id="rId4" Type="http://schemas.openxmlformats.org/officeDocument/2006/relationships/image" Target="../media/image261.png"/><Relationship Id="rId5" Type="http://schemas.openxmlformats.org/officeDocument/2006/relationships/image" Target="../media/image250.png"/><Relationship Id="rId6" Type="http://schemas.openxmlformats.org/officeDocument/2006/relationships/image" Target="../media/image248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8.png"/><Relationship Id="rId10" Type="http://schemas.openxmlformats.org/officeDocument/2006/relationships/image" Target="../media/image252.png"/><Relationship Id="rId11" Type="http://schemas.openxmlformats.org/officeDocument/2006/relationships/image" Target="../media/image249.png"/><Relationship Id="rId12" Type="http://schemas.openxmlformats.org/officeDocument/2006/relationships/image" Target="../media/image264.png"/><Relationship Id="rId13" Type="http://schemas.openxmlformats.org/officeDocument/2006/relationships/image" Target="../media/image262.png"/><Relationship Id="rId14" Type="http://schemas.openxmlformats.org/officeDocument/2006/relationships/image" Target="../media/image267.png"/><Relationship Id="rId15" Type="http://schemas.openxmlformats.org/officeDocument/2006/relationships/image" Target="../media/image26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69.png"/><Relationship Id="rId4" Type="http://schemas.openxmlformats.org/officeDocument/2006/relationships/image" Target="../media/image272.png"/><Relationship Id="rId5" Type="http://schemas.openxmlformats.org/officeDocument/2006/relationships/image" Target="../media/image270.png"/><Relationship Id="rId6" Type="http://schemas.openxmlformats.org/officeDocument/2006/relationships/image" Target="../media/image274.png"/><Relationship Id="rId7" Type="http://schemas.openxmlformats.org/officeDocument/2006/relationships/image" Target="../media/image277.png"/><Relationship Id="rId8" Type="http://schemas.openxmlformats.org/officeDocument/2006/relationships/image" Target="../media/image273.png"/><Relationship Id="rId9" Type="http://schemas.openxmlformats.org/officeDocument/2006/relationships/image" Target="../media/image275.png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Relationship Id="rId12" Type="http://schemas.openxmlformats.org/officeDocument/2006/relationships/image" Target="../media/image27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1"/>
          <p:cNvSpPr txBox="1"/>
          <p:nvPr>
            <p:ph type="title"/>
          </p:nvPr>
        </p:nvSpPr>
        <p:spPr>
          <a:xfrm>
            <a:off x="446650" y="2676750"/>
            <a:ext cx="4564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</a:pPr>
            <a:r>
              <a:t>Cambridge Executive Leadership Programme</a:t>
            </a:r>
            <a:endParaRPr/>
          </a:p>
        </p:txBody>
      </p:sp>
      <p:sp>
        <p:nvSpPr>
          <p:cNvPr id="1211" name="Google Shape;1211;p41"/>
          <p:cNvSpPr txBox="1"/>
          <p:nvPr>
            <p:ph idx="1" type="subTitle"/>
          </p:nvPr>
        </p:nvSpPr>
        <p:spPr>
          <a:xfrm>
            <a:off x="446650" y="3732650"/>
            <a:ext cx="4564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</a:pPr>
            <a:r>
              <a:t>Media Strategy &amp; Campaign Plan</a:t>
            </a:r>
            <a:endParaRPr/>
          </a:p>
        </p:txBody>
      </p:sp>
      <p:sp>
        <p:nvSpPr>
          <p:cNvPr id="1212" name="Google Shape;1212;p41"/>
          <p:cNvSpPr txBox="1"/>
          <p:nvPr>
            <p:ph idx="2" type="body"/>
          </p:nvPr>
        </p:nvSpPr>
        <p:spPr>
          <a:xfrm>
            <a:off x="446650" y="4668712"/>
            <a:ext cx="4578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t>Construct Digital / March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50"/>
          <p:cNvSpPr txBox="1"/>
          <p:nvPr>
            <p:ph type="title"/>
          </p:nvPr>
        </p:nvSpPr>
        <p:spPr>
          <a:xfrm>
            <a:off x="446650" y="2270325"/>
            <a:ext cx="6355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</a:pPr>
            <a:r>
              <a:t>Conversion Funnel Architecture</a:t>
            </a:r>
            <a:endParaRPr/>
          </a:p>
        </p:txBody>
      </p:sp>
      <p:sp>
        <p:nvSpPr>
          <p:cNvPr id="1276" name="Google Shape;1276;p50"/>
          <p:cNvSpPr txBox="1"/>
          <p:nvPr>
            <p:ph idx="1" type="subTitle"/>
          </p:nvPr>
        </p:nvSpPr>
        <p:spPr>
          <a:xfrm>
            <a:off x="446650" y="2754300"/>
            <a:ext cx="6355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</a:pPr>
            <a:r>
              <a:t>3-Stage Lead Journey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51"/>
          <p:cNvSpPr txBox="1"/>
          <p:nvPr>
            <p:ph type="title"/>
          </p:nvPr>
        </p:nvSpPr>
        <p:spPr>
          <a:xfrm>
            <a:off x="446650" y="2270325"/>
            <a:ext cx="6355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</a:pPr>
            <a:r>
              <a:t>Messaging Structure</a:t>
            </a:r>
            <a:endParaRPr/>
          </a:p>
        </p:txBody>
      </p:sp>
      <p:sp>
        <p:nvSpPr>
          <p:cNvPr id="1282" name="Google Shape;1282;p51"/>
          <p:cNvSpPr txBox="1"/>
          <p:nvPr>
            <p:ph idx="1" type="subTitle"/>
          </p:nvPr>
        </p:nvSpPr>
        <p:spPr>
          <a:xfrm>
            <a:off x="446650" y="2754300"/>
            <a:ext cx="6355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</a:pPr>
            <a:r>
              <a:t>Awareness → Consideration → Conversion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52"/>
          <p:cNvSpPr txBox="1"/>
          <p:nvPr>
            <p:ph type="title"/>
          </p:nvPr>
        </p:nvSpPr>
        <p:spPr>
          <a:xfrm>
            <a:off x="452425" y="351725"/>
            <a:ext cx="7276554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r>
              <a:t/>
            </a:r>
            <a:endParaRPr/>
          </a:p>
        </p:txBody>
      </p:sp>
      <p:sp>
        <p:nvSpPr>
          <p:cNvPr id="1288" name="Google Shape;1288;p52"/>
          <p:cNvSpPr txBox="1"/>
          <p:nvPr>
            <p:ph idx="1" type="body"/>
          </p:nvPr>
        </p:nvSpPr>
        <p:spPr>
          <a:xfrm>
            <a:off x="452417" y="2122847"/>
            <a:ext cx="42498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</a:pPr>
            <a:endParaRPr/>
          </a:p>
        </p:txBody>
      </p:sp>
      <p:sp>
        <p:nvSpPr>
          <p:cNvPr id="1289" name="Google Shape;1289;p52"/>
          <p:cNvSpPr txBox="1"/>
          <p:nvPr>
            <p:ph idx="2" type="body"/>
          </p:nvPr>
        </p:nvSpPr>
        <p:spPr>
          <a:xfrm>
            <a:off x="452417" y="3229996"/>
            <a:ext cx="49713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53"/>
          <p:cNvSpPr txBox="1"/>
          <p:nvPr>
            <p:ph type="title"/>
          </p:nvPr>
        </p:nvSpPr>
        <p:spPr>
          <a:xfrm>
            <a:off x="452425" y="351725"/>
            <a:ext cx="7143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sp>
        <p:nvSpPr>
          <p:cNvPr id="1295" name="Google Shape;1295;p53"/>
          <p:cNvSpPr txBox="1"/>
          <p:nvPr>
            <p:ph idx="1" type="body"/>
          </p:nvPr>
        </p:nvSpPr>
        <p:spPr>
          <a:xfrm>
            <a:off x="302400" y="1551575"/>
            <a:ext cx="7985700" cy="19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54"/>
          <p:cNvSpPr txBox="1"/>
          <p:nvPr>
            <p:ph type="title"/>
          </p:nvPr>
        </p:nvSpPr>
        <p:spPr>
          <a:xfrm>
            <a:off x="452425" y="351725"/>
            <a:ext cx="7577948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sp>
        <p:nvSpPr>
          <p:cNvPr id="1301" name="Google Shape;1301;p54"/>
          <p:cNvSpPr txBox="1"/>
          <p:nvPr>
            <p:ph idx="1" type="body"/>
          </p:nvPr>
        </p:nvSpPr>
        <p:spPr>
          <a:xfrm>
            <a:off x="302400" y="1551575"/>
            <a:ext cx="7985700" cy="19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55"/>
          <p:cNvSpPr txBox="1"/>
          <p:nvPr>
            <p:ph type="title"/>
          </p:nvPr>
        </p:nvSpPr>
        <p:spPr>
          <a:xfrm>
            <a:off x="452424" y="351725"/>
            <a:ext cx="7233471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t>Campaign Messaging Framework</a:t>
            </a:r>
            <a:endParaRPr/>
          </a:p>
        </p:txBody>
      </p:sp>
      <p:sp>
        <p:nvSpPr>
          <p:cNvPr id="1307" name="Google Shape;1307;p55"/>
          <p:cNvSpPr txBox="1"/>
          <p:nvPr>
            <p:ph idx="1" type="body"/>
          </p:nvPr>
        </p:nvSpPr>
        <p:spPr>
          <a:xfrm>
            <a:off x="320617" y="1300694"/>
            <a:ext cx="3798299" cy="256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t>Awareness Stage</a:t>
            </a:r>
            <a:endParaRPr/>
          </a:p>
        </p:txBody>
      </p:sp>
      <p:sp>
        <p:nvSpPr>
          <p:cNvPr id="1308" name="Google Shape;1308;p55"/>
          <p:cNvSpPr txBox="1"/>
          <p:nvPr>
            <p:ph idx="2" type="body"/>
          </p:nvPr>
        </p:nvSpPr>
        <p:spPr>
          <a:xfrm>
            <a:off x="320617" y="1643288"/>
            <a:ext cx="3798299" cy="2516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t>"AI. Geopolitics. Sustainability. Leadership Demands Have Changed."</a:t>
            </a:r>
            <a:endParaRPr/>
          </a:p>
          <a:p>
            <a:pPr marL="0" indent="0">
              <a:buNone/>
            </a:pPr>
            <a:r>
              <a:t>Strategic challenges require capability beyond traditional MBA</a:t>
            </a:r>
          </a:p>
          <a:p>
            <a:pPr marL="0" indent="0">
              <a:buNone/>
            </a:pPr>
            <a:r>
              <a:t>Cambridge delivers Stanford-NUS expertise on navigating complexity</a:t>
            </a:r>
          </a:p>
          <a:p>
            <a:pPr marL="0" indent="0">
              <a:buNone/>
            </a:pPr>
            <a:r>
              <a:t>Tone: Authority without hyperbole</a:t>
            </a:r>
          </a:p>
        </p:txBody>
      </p:sp>
      <p:sp>
        <p:nvSpPr>
          <p:cNvPr id="1309" name="Google Shape;1309;p55"/>
          <p:cNvSpPr txBox="1"/>
          <p:nvPr>
            <p:ph idx="3" type="body"/>
          </p:nvPr>
        </p:nvSpPr>
        <p:spPr>
          <a:xfrm>
            <a:off x="4532513" y="1298446"/>
            <a:ext cx="3798299" cy="256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t>Consideration + Conversion</a:t>
            </a:r>
            <a:endParaRPr/>
          </a:p>
        </p:txBody>
      </p:sp>
      <p:sp>
        <p:nvSpPr>
          <p:cNvPr id="1310" name="Google Shape;1310;p55"/>
          <p:cNvSpPr txBox="1"/>
          <p:nvPr>
            <p:ph idx="4" type="body"/>
          </p:nvPr>
        </p:nvSpPr>
        <p:spPr>
          <a:xfrm>
            <a:off x="4532513" y="1641040"/>
            <a:ext cx="3798299" cy="2516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t>"Where Asia-Pacific's Strategic Leaders Develop Capability"</a:t>
            </a:r>
            <a:endParaRPr/>
          </a:p>
          <a:p>
            <a:pPr marL="0" indent="0">
              <a:buNone/>
            </a:pPr>
            <a:r>
              <a:t>Join 200+ senior executives who upgraded strategic leadership</a:t>
            </a:r>
          </a:p>
          <a:p>
            <a:pPr marL="0" indent="0">
              <a:buNone/>
            </a:pPr>
            <a:r>
              <a:t>85% alumni report immediate application to initiatives</a:t>
            </a:r>
          </a:p>
          <a:p>
            <a:pPr marL="0" indent="0">
              <a:buNone/>
            </a:pPr>
            <a:r>
              <a:t>"Applications Close [Date]. Secure Your Place."</a:t>
            </a:r>
          </a:p>
          <a:p>
            <a:pPr marL="0" indent="0">
              <a:buNone/>
            </a:pPr>
            <a:r>
              <a:t>Application takes 15 minutes, response within 48 hours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56"/>
          <p:cNvSpPr txBox="1"/>
          <p:nvPr>
            <p:ph type="title"/>
          </p:nvPr>
        </p:nvSpPr>
        <p:spPr>
          <a:xfrm>
            <a:off x="452425" y="351725"/>
            <a:ext cx="7199928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t>Strategic Challenge &amp; Opportunity</a:t>
            </a:r>
            <a:endParaRPr/>
          </a:p>
        </p:txBody>
      </p:sp>
      <p:sp>
        <p:nvSpPr>
          <p:cNvPr id="1316" name="Google Shape;1316;p56"/>
          <p:cNvSpPr txBox="1"/>
          <p:nvPr/>
        </p:nvSpPr>
        <p:spPr>
          <a:xfrm>
            <a:off x="446661" y="3268222"/>
            <a:ext cx="68184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393700" rtl="0" algn="l">
              <a:buNone/>
              <a:lnSpc>
                <a:spcPct val="100699"/>
              </a:lnSpc>
              <a:spcBef>
                <a:spcPts val="3500"/>
              </a:spcBef>
              <a:spcAft>
                <a:spcPts val="0"/>
              </a:spcAft>
              <a:buClr>
                <a:srgbClr val="000000"/>
              </a:buClr>
              <a:buSzPts val="2100"/>
            </a:pPr>
            <a:r>
              <a:t>Investment logic: Tier-based allocation prioritizes premium markets (SG/AU/JP: 55%), growth markets (TW/TH/PH: 30%), volume markets (IN/ID/VN: 15%)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7" name="Google Shape;1317;p56"/>
          <p:cNvSpPr txBox="1"/>
          <p:nvPr/>
        </p:nvSpPr>
        <p:spPr>
          <a:xfrm>
            <a:off x="446650" y="1570450"/>
            <a:ext cx="710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1F75"/>
              </a:buClr>
              <a:buSzPts val="2200"/>
            </a:pPr>
            <a:r>
              <a:t>Competing against INSEAD, IMD, London Business School across 9 APAC markets</a:t>
            </a:r>
            <a:endParaRPr b="0" i="0" sz="1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indent="0">
              <a:buNone/>
            </a:pPr>
            <a:r>
              <a:t>Cambridge Programme differentiation: Stanford-NUS faculty + strategic leadership focus</a:t>
            </a:r>
          </a:p>
          <a:p>
            <a:pPr marL="0" indent="0">
              <a:buNone/>
            </a:pPr>
            <a:r>
              <a:t>Executive priorities: AI transformation, geopolitical complexity, sustainability</a:t>
            </a:r>
          </a:p>
          <a:p>
            <a:pPr marL="0" indent="0">
              <a:buNone/>
            </a:pPr>
            <a:r>
              <a:t>Market fragmentation requires precision targeting + ROI proof</a:t>
            </a:r>
          </a:p>
          <a:p>
            <a:pPr marL="0" indent="0">
              <a:buNone/>
            </a:pPr>
            <a:r>
              <a:t>Budget efficiency mandate: SGD 85K → 62 applications (SGD 1,371 CPA)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57"/>
          <p:cNvSpPr txBox="1"/>
          <p:nvPr>
            <p:ph type="title"/>
          </p:nvPr>
        </p:nvSpPr>
        <p:spPr>
          <a:xfrm>
            <a:off x="452425" y="351725"/>
            <a:ext cx="7143224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8"/>
          <p:cNvSpPr txBox="1"/>
          <p:nvPr>
            <p:ph idx="1" type="body"/>
          </p:nvPr>
        </p:nvSpPr>
        <p:spPr>
          <a:xfrm>
            <a:off x="452425" y="1383075"/>
            <a:ext cx="36501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</a:pPr>
            <a:r>
              <a:t/>
            </a:r>
            <a:endParaRPr/>
          </a:p>
        </p:txBody>
      </p:sp>
      <p:sp>
        <p:nvSpPr>
          <p:cNvPr id="1328" name="Google Shape;1328;p58"/>
          <p:cNvSpPr txBox="1"/>
          <p:nvPr>
            <p:ph idx="2" type="body"/>
          </p:nvPr>
        </p:nvSpPr>
        <p:spPr>
          <a:xfrm>
            <a:off x="4523750" y="1383075"/>
            <a:ext cx="36501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</a:pPr>
            <a:r>
              <a:t/>
            </a:r>
            <a:endParaRPr/>
          </a:p>
        </p:txBody>
      </p:sp>
      <p:sp>
        <p:nvSpPr>
          <p:cNvPr id="1329" name="Google Shape;1329;p58"/>
          <p:cNvSpPr txBox="1"/>
          <p:nvPr>
            <p:ph type="title"/>
          </p:nvPr>
        </p:nvSpPr>
        <p:spPr>
          <a:xfrm>
            <a:off x="452424" y="351725"/>
            <a:ext cx="7164759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59"/>
          <p:cNvSpPr txBox="1"/>
          <p:nvPr>
            <p:ph idx="2" type="body"/>
          </p:nvPr>
        </p:nvSpPr>
        <p:spPr>
          <a:xfrm>
            <a:off x="458200" y="1382575"/>
            <a:ext cx="2505600" cy="28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</a:pPr>
            <a:r>
              <a:t/>
            </a:r>
            <a:endParaRPr/>
          </a:p>
        </p:txBody>
      </p:sp>
      <p:sp>
        <p:nvSpPr>
          <p:cNvPr id="1335" name="Google Shape;1335;p59"/>
          <p:cNvSpPr txBox="1"/>
          <p:nvPr>
            <p:ph idx="3" type="body"/>
          </p:nvPr>
        </p:nvSpPr>
        <p:spPr>
          <a:xfrm>
            <a:off x="3248775" y="1382575"/>
            <a:ext cx="2505600" cy="28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</a:pPr>
            <a:r>
              <a:t/>
            </a:r>
            <a:endParaRPr/>
          </a:p>
        </p:txBody>
      </p:sp>
      <p:sp>
        <p:nvSpPr>
          <p:cNvPr id="1336" name="Google Shape;1336;p59"/>
          <p:cNvSpPr txBox="1"/>
          <p:nvPr>
            <p:ph idx="1" type="body"/>
          </p:nvPr>
        </p:nvSpPr>
        <p:spPr>
          <a:xfrm>
            <a:off x="6045125" y="1382575"/>
            <a:ext cx="2505600" cy="28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</a:pPr>
            <a:r>
              <a:t/>
            </a:r>
            <a:endParaRPr/>
          </a:p>
        </p:txBody>
      </p:sp>
      <p:sp>
        <p:nvSpPr>
          <p:cNvPr id="1337" name="Google Shape;1337;p59"/>
          <p:cNvSpPr txBox="1"/>
          <p:nvPr>
            <p:ph type="title"/>
          </p:nvPr>
        </p:nvSpPr>
        <p:spPr>
          <a:xfrm>
            <a:off x="452425" y="351725"/>
            <a:ext cx="7156374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2"/>
          <p:cNvSpPr txBox="1"/>
          <p:nvPr>
            <p:ph type="title"/>
          </p:nvPr>
        </p:nvSpPr>
        <p:spPr>
          <a:xfrm>
            <a:off x="446650" y="2676750"/>
            <a:ext cx="4564800" cy="51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42"/>
          <p:cNvSpPr txBox="1"/>
          <p:nvPr>
            <p:ph idx="1" type="subTitle"/>
          </p:nvPr>
        </p:nvSpPr>
        <p:spPr>
          <a:xfrm>
            <a:off x="446650" y="3732646"/>
            <a:ext cx="4564800" cy="3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42"/>
          <p:cNvSpPr txBox="1"/>
          <p:nvPr>
            <p:ph idx="2" type="body"/>
          </p:nvPr>
        </p:nvSpPr>
        <p:spPr>
          <a:xfrm>
            <a:off x="457563" y="4821112"/>
            <a:ext cx="4578600" cy="2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60"/>
          <p:cNvSpPr txBox="1"/>
          <p:nvPr>
            <p:ph type="title"/>
          </p:nvPr>
        </p:nvSpPr>
        <p:spPr>
          <a:xfrm>
            <a:off x="452425" y="302297"/>
            <a:ext cx="42033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descr="shutterstock_1682158588 resized.jpg" id="1343" name="Google Shape;1343;p60"/>
          <p:cNvPicPr preferRelativeResize="0"/>
          <p:nvPr/>
        </p:nvPicPr>
        <p:blipFill rotWithShape="1">
          <a:blip r:embed="rId3">
            <a:alphaModFix/>
          </a:blip>
          <a:srcRect b="0" l="30753" r="30756" t="0"/>
          <a:stretch/>
        </p:blipFill>
        <p:spPr>
          <a:xfrm>
            <a:off x="4766126" y="-972677"/>
            <a:ext cx="4087115" cy="7079155"/>
          </a:xfrm>
          <a:custGeom>
            <a:rect b="b" l="l" r="r" t="t"/>
            <a:pathLst>
              <a:path extrusionOk="0" h="9046844" w="5223150">
                <a:moveTo>
                  <a:pt x="0" y="0"/>
                </a:moveTo>
                <a:lnTo>
                  <a:pt x="5223150" y="3015573"/>
                </a:lnTo>
                <a:lnTo>
                  <a:pt x="5223150" y="9046844"/>
                </a:lnTo>
                <a:lnTo>
                  <a:pt x="0" y="6031209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344" name="Google Shape;1344;p60"/>
          <p:cNvGrpSpPr/>
          <p:nvPr/>
        </p:nvGrpSpPr>
        <p:grpSpPr>
          <a:xfrm flipH="1" rot="10800000">
            <a:off x="8179602" y="291776"/>
            <a:ext cx="265905" cy="307434"/>
            <a:chOff x="11814819" y="4804083"/>
            <a:chExt cx="433070" cy="494664"/>
          </a:xfrm>
        </p:grpSpPr>
        <p:sp>
          <p:nvSpPr>
            <p:cNvPr id="1345" name="Google Shape;1345;p60"/>
            <p:cNvSpPr/>
            <p:nvPr/>
          </p:nvSpPr>
          <p:spPr>
            <a:xfrm>
              <a:off x="11833147" y="4823224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60"/>
            <p:cNvSpPr/>
            <p:nvPr/>
          </p:nvSpPr>
          <p:spPr>
            <a:xfrm>
              <a:off x="11814819" y="4804083"/>
              <a:ext cx="433070" cy="494664"/>
            </a:xfrm>
            <a:custGeom>
              <a:rect b="b" l="l" r="r" t="t"/>
              <a:pathLst>
                <a:path extrusionOk="0" h="494664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99" y="493681"/>
                  </a:lnTo>
                  <a:lnTo>
                    <a:pt x="213072" y="494498"/>
                  </a:lnTo>
                  <a:lnTo>
                    <a:pt x="219385" y="494498"/>
                  </a:lnTo>
                  <a:lnTo>
                    <a:pt x="222558" y="493681"/>
                  </a:lnTo>
                  <a:lnTo>
                    <a:pt x="289533" y="455012"/>
                  </a:lnTo>
                  <a:lnTo>
                    <a:pt x="216223" y="455012"/>
                  </a:lnTo>
                  <a:lnTo>
                    <a:pt x="36648" y="351340"/>
                  </a:lnTo>
                  <a:lnTo>
                    <a:pt x="36648" y="143974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4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74"/>
                  </a:lnTo>
                  <a:lnTo>
                    <a:pt x="395809" y="351340"/>
                  </a:lnTo>
                  <a:lnTo>
                    <a:pt x="216223" y="455012"/>
                  </a:lnTo>
                  <a:lnTo>
                    <a:pt x="289533" y="455012"/>
                  </a:lnTo>
                  <a:lnTo>
                    <a:pt x="428960" y="374512"/>
                  </a:lnTo>
                  <a:lnTo>
                    <a:pt x="432458" y="368459"/>
                  </a:lnTo>
                  <a:lnTo>
                    <a:pt x="432458" y="126854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60"/>
            <p:cNvSpPr/>
            <p:nvPr/>
          </p:nvSpPr>
          <p:spPr>
            <a:xfrm>
              <a:off x="11833147" y="4937484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60"/>
            <p:cNvSpPr/>
            <p:nvPr/>
          </p:nvSpPr>
          <p:spPr>
            <a:xfrm>
              <a:off x="11814819" y="4918341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59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209899" y="379423"/>
                  </a:lnTo>
                  <a:lnTo>
                    <a:pt x="213072" y="380239"/>
                  </a:lnTo>
                  <a:lnTo>
                    <a:pt x="219385" y="380239"/>
                  </a:lnTo>
                  <a:lnTo>
                    <a:pt x="222558" y="379423"/>
                  </a:lnTo>
                  <a:lnTo>
                    <a:pt x="231050" y="374512"/>
                  </a:lnTo>
                  <a:lnTo>
                    <a:pt x="234547" y="368459"/>
                  </a:lnTo>
                  <a:lnTo>
                    <a:pt x="234547" y="330178"/>
                  </a:lnTo>
                  <a:lnTo>
                    <a:pt x="197899" y="330178"/>
                  </a:lnTo>
                  <a:lnTo>
                    <a:pt x="36648" y="237081"/>
                  </a:lnTo>
                  <a:lnTo>
                    <a:pt x="36648" y="50878"/>
                  </a:lnTo>
                  <a:lnTo>
                    <a:pt x="109941" y="50878"/>
                  </a:lnTo>
                  <a:lnTo>
                    <a:pt x="21821" y="0"/>
                  </a:lnTo>
                  <a:close/>
                </a:path>
                <a:path extrusionOk="0" h="380364" w="234950">
                  <a:moveTo>
                    <a:pt x="109941" y="50878"/>
                  </a:moveTo>
                  <a:lnTo>
                    <a:pt x="36648" y="50878"/>
                  </a:lnTo>
                  <a:lnTo>
                    <a:pt x="197899" y="143974"/>
                  </a:lnTo>
                  <a:lnTo>
                    <a:pt x="197899" y="330178"/>
                  </a:lnTo>
                  <a:lnTo>
                    <a:pt x="234547" y="330178"/>
                  </a:lnTo>
                  <a:lnTo>
                    <a:pt x="234547" y="126854"/>
                  </a:lnTo>
                  <a:lnTo>
                    <a:pt x="231050" y="120802"/>
                  </a:lnTo>
                  <a:lnTo>
                    <a:pt x="109941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60"/>
            <p:cNvSpPr/>
            <p:nvPr/>
          </p:nvSpPr>
          <p:spPr>
            <a:xfrm>
              <a:off x="12031047" y="493748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60"/>
            <p:cNvSpPr/>
            <p:nvPr/>
          </p:nvSpPr>
          <p:spPr>
            <a:xfrm>
              <a:off x="12012723" y="4918345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8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4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67"/>
                  </a:lnTo>
                  <a:lnTo>
                    <a:pt x="109948" y="330167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1" name="Google Shape;1351;p60"/>
          <p:cNvGrpSpPr/>
          <p:nvPr/>
        </p:nvGrpSpPr>
        <p:grpSpPr>
          <a:xfrm flipH="1" rot="10800000">
            <a:off x="7377444" y="350973"/>
            <a:ext cx="508806" cy="443116"/>
            <a:chOff x="10297594" y="731834"/>
            <a:chExt cx="828675" cy="723218"/>
          </a:xfrm>
        </p:grpSpPr>
        <p:sp>
          <p:nvSpPr>
            <p:cNvPr id="1352" name="Google Shape;1352;p60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60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60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60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60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60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8" name="Google Shape;1358;p60"/>
          <p:cNvGrpSpPr/>
          <p:nvPr/>
        </p:nvGrpSpPr>
        <p:grpSpPr>
          <a:xfrm>
            <a:off x="5763367" y="4364662"/>
            <a:ext cx="508806" cy="443118"/>
            <a:chOff x="8978262" y="6009158"/>
            <a:chExt cx="828675" cy="723221"/>
          </a:xfrm>
        </p:grpSpPr>
        <p:sp>
          <p:nvSpPr>
            <p:cNvPr id="1359" name="Google Shape;1359;p60"/>
            <p:cNvSpPr/>
            <p:nvPr/>
          </p:nvSpPr>
          <p:spPr>
            <a:xfrm>
              <a:off x="8996584" y="6028300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593699" y="0"/>
                  </a:moveTo>
                  <a:lnTo>
                    <a:pt x="0" y="342774"/>
                  </a:lnTo>
                  <a:lnTo>
                    <a:pt x="197899" y="457033"/>
                  </a:lnTo>
                  <a:lnTo>
                    <a:pt x="791598" y="114258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60"/>
            <p:cNvSpPr/>
            <p:nvPr/>
          </p:nvSpPr>
          <p:spPr>
            <a:xfrm>
              <a:off x="8978262" y="6009158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88" y="493681"/>
                  </a:lnTo>
                  <a:lnTo>
                    <a:pt x="213061" y="494498"/>
                  </a:lnTo>
                  <a:lnTo>
                    <a:pt x="219375" y="494498"/>
                  </a:lnTo>
                  <a:lnTo>
                    <a:pt x="222548" y="493681"/>
                  </a:lnTo>
                  <a:lnTo>
                    <a:pt x="289505" y="455022"/>
                  </a:lnTo>
                  <a:lnTo>
                    <a:pt x="216213" y="455022"/>
                  </a:lnTo>
                  <a:lnTo>
                    <a:pt x="54972" y="361915"/>
                  </a:lnTo>
                  <a:lnTo>
                    <a:pt x="612023" y="40291"/>
                  </a:lnTo>
                  <a:lnTo>
                    <a:pt x="685305" y="40291"/>
                  </a:lnTo>
                  <a:lnTo>
                    <a:pt x="615520" y="0"/>
                  </a:lnTo>
                  <a:close/>
                </a:path>
                <a:path extrusionOk="0" h="494665" w="828675">
                  <a:moveTo>
                    <a:pt x="685305" y="40291"/>
                  </a:moveTo>
                  <a:lnTo>
                    <a:pt x="612023" y="40291"/>
                  </a:lnTo>
                  <a:lnTo>
                    <a:pt x="773274" y="133399"/>
                  </a:lnTo>
                  <a:lnTo>
                    <a:pt x="216213" y="455022"/>
                  </a:lnTo>
                  <a:lnTo>
                    <a:pt x="289505" y="455022"/>
                  </a:lnTo>
                  <a:lnTo>
                    <a:pt x="824749" y="145995"/>
                  </a:lnTo>
                  <a:lnTo>
                    <a:pt x="828247" y="139943"/>
                  </a:lnTo>
                  <a:lnTo>
                    <a:pt x="828247" y="126854"/>
                  </a:lnTo>
                  <a:lnTo>
                    <a:pt x="824749" y="120802"/>
                  </a:lnTo>
                  <a:lnTo>
                    <a:pt x="685305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60"/>
            <p:cNvSpPr/>
            <p:nvPr/>
          </p:nvSpPr>
          <p:spPr>
            <a:xfrm>
              <a:off x="9194484" y="6142556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593699" y="0"/>
                  </a:moveTo>
                  <a:lnTo>
                    <a:pt x="0" y="342774"/>
                  </a:lnTo>
                  <a:lnTo>
                    <a:pt x="0" y="571291"/>
                  </a:lnTo>
                  <a:lnTo>
                    <a:pt x="593699" y="228516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60"/>
            <p:cNvSpPr/>
            <p:nvPr/>
          </p:nvSpPr>
          <p:spPr>
            <a:xfrm>
              <a:off x="9176156" y="6123414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596976"/>
                  </a:lnTo>
                  <a:lnTo>
                    <a:pt x="3497" y="603039"/>
                  </a:lnTo>
                  <a:lnTo>
                    <a:pt x="11999" y="607939"/>
                  </a:lnTo>
                  <a:lnTo>
                    <a:pt x="15161" y="608756"/>
                  </a:lnTo>
                  <a:lnTo>
                    <a:pt x="21486" y="608756"/>
                  </a:lnTo>
                  <a:lnTo>
                    <a:pt x="24648" y="607939"/>
                  </a:lnTo>
                  <a:lnTo>
                    <a:pt x="109941" y="558695"/>
                  </a:lnTo>
                  <a:lnTo>
                    <a:pt x="36648" y="558695"/>
                  </a:lnTo>
                  <a:lnTo>
                    <a:pt x="36648" y="372501"/>
                  </a:lnTo>
                  <a:lnTo>
                    <a:pt x="593699" y="50878"/>
                  </a:lnTo>
                  <a:lnTo>
                    <a:pt x="630347" y="50878"/>
                  </a:lnTo>
                  <a:lnTo>
                    <a:pt x="630347" y="12596"/>
                  </a:lnTo>
                  <a:lnTo>
                    <a:pt x="626850" y="6544"/>
                  </a:lnTo>
                  <a:lnTo>
                    <a:pt x="615520" y="0"/>
                  </a:lnTo>
                  <a:close/>
                </a:path>
                <a:path extrusionOk="0" h="608965" w="630554">
                  <a:moveTo>
                    <a:pt x="630347" y="50878"/>
                  </a:moveTo>
                  <a:lnTo>
                    <a:pt x="593699" y="50878"/>
                  </a:lnTo>
                  <a:lnTo>
                    <a:pt x="593699" y="237071"/>
                  </a:lnTo>
                  <a:lnTo>
                    <a:pt x="36648" y="558695"/>
                  </a:lnTo>
                  <a:lnTo>
                    <a:pt x="109941" y="558695"/>
                  </a:lnTo>
                  <a:lnTo>
                    <a:pt x="626850" y="260253"/>
                  </a:lnTo>
                  <a:lnTo>
                    <a:pt x="630347" y="254201"/>
                  </a:lnTo>
                  <a:lnTo>
                    <a:pt x="6303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60"/>
            <p:cNvSpPr/>
            <p:nvPr/>
          </p:nvSpPr>
          <p:spPr>
            <a:xfrm>
              <a:off x="8996584" y="637107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60"/>
            <p:cNvSpPr/>
            <p:nvPr/>
          </p:nvSpPr>
          <p:spPr>
            <a:xfrm>
              <a:off x="8978262" y="6351927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12"/>
                  </a:lnTo>
                  <a:lnTo>
                    <a:pt x="3497" y="260264"/>
                  </a:lnTo>
                  <a:lnTo>
                    <a:pt x="209888" y="379433"/>
                  </a:lnTo>
                  <a:lnTo>
                    <a:pt x="213061" y="380250"/>
                  </a:lnTo>
                  <a:lnTo>
                    <a:pt x="219375" y="380250"/>
                  </a:lnTo>
                  <a:lnTo>
                    <a:pt x="222548" y="379433"/>
                  </a:lnTo>
                  <a:lnTo>
                    <a:pt x="231040" y="374522"/>
                  </a:lnTo>
                  <a:lnTo>
                    <a:pt x="234537" y="368470"/>
                  </a:lnTo>
                  <a:lnTo>
                    <a:pt x="234537" y="330188"/>
                  </a:lnTo>
                  <a:lnTo>
                    <a:pt x="197889" y="330188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47" y="50888"/>
                  </a:lnTo>
                  <a:lnTo>
                    <a:pt x="21821" y="0"/>
                  </a:lnTo>
                  <a:close/>
                </a:path>
                <a:path extrusionOk="0" h="380365" w="234950">
                  <a:moveTo>
                    <a:pt x="109947" y="50888"/>
                  </a:moveTo>
                  <a:lnTo>
                    <a:pt x="36648" y="50888"/>
                  </a:lnTo>
                  <a:lnTo>
                    <a:pt x="197889" y="143985"/>
                  </a:lnTo>
                  <a:lnTo>
                    <a:pt x="197889" y="330188"/>
                  </a:lnTo>
                  <a:lnTo>
                    <a:pt x="234537" y="330188"/>
                  </a:lnTo>
                  <a:lnTo>
                    <a:pt x="234537" y="126865"/>
                  </a:lnTo>
                  <a:lnTo>
                    <a:pt x="231040" y="120813"/>
                  </a:lnTo>
                  <a:lnTo>
                    <a:pt x="109947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5" name="Google Shape;1365;p60"/>
          <p:cNvGrpSpPr/>
          <p:nvPr/>
        </p:nvGrpSpPr>
        <p:grpSpPr>
          <a:xfrm>
            <a:off x="5283752" y="4364764"/>
            <a:ext cx="265905" cy="307434"/>
            <a:chOff x="11814819" y="4804083"/>
            <a:chExt cx="433070" cy="494664"/>
          </a:xfrm>
        </p:grpSpPr>
        <p:sp>
          <p:nvSpPr>
            <p:cNvPr id="1366" name="Google Shape;1366;p60"/>
            <p:cNvSpPr/>
            <p:nvPr/>
          </p:nvSpPr>
          <p:spPr>
            <a:xfrm>
              <a:off x="11833147" y="4823224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60"/>
            <p:cNvSpPr/>
            <p:nvPr/>
          </p:nvSpPr>
          <p:spPr>
            <a:xfrm>
              <a:off x="11814819" y="4804083"/>
              <a:ext cx="433070" cy="494664"/>
            </a:xfrm>
            <a:custGeom>
              <a:rect b="b" l="l" r="r" t="t"/>
              <a:pathLst>
                <a:path extrusionOk="0" h="494664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99" y="493681"/>
                  </a:lnTo>
                  <a:lnTo>
                    <a:pt x="213072" y="494498"/>
                  </a:lnTo>
                  <a:lnTo>
                    <a:pt x="219385" y="494498"/>
                  </a:lnTo>
                  <a:lnTo>
                    <a:pt x="222558" y="493681"/>
                  </a:lnTo>
                  <a:lnTo>
                    <a:pt x="289533" y="455012"/>
                  </a:lnTo>
                  <a:lnTo>
                    <a:pt x="216223" y="455012"/>
                  </a:lnTo>
                  <a:lnTo>
                    <a:pt x="36648" y="351340"/>
                  </a:lnTo>
                  <a:lnTo>
                    <a:pt x="36648" y="143974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4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74"/>
                  </a:lnTo>
                  <a:lnTo>
                    <a:pt x="395809" y="351340"/>
                  </a:lnTo>
                  <a:lnTo>
                    <a:pt x="216223" y="455012"/>
                  </a:lnTo>
                  <a:lnTo>
                    <a:pt x="289533" y="455012"/>
                  </a:lnTo>
                  <a:lnTo>
                    <a:pt x="428960" y="374512"/>
                  </a:lnTo>
                  <a:lnTo>
                    <a:pt x="432458" y="368459"/>
                  </a:lnTo>
                  <a:lnTo>
                    <a:pt x="432458" y="126854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60"/>
            <p:cNvSpPr/>
            <p:nvPr/>
          </p:nvSpPr>
          <p:spPr>
            <a:xfrm>
              <a:off x="11833147" y="4937484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60"/>
            <p:cNvSpPr/>
            <p:nvPr/>
          </p:nvSpPr>
          <p:spPr>
            <a:xfrm>
              <a:off x="11814819" y="4918341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59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209899" y="379423"/>
                  </a:lnTo>
                  <a:lnTo>
                    <a:pt x="213072" y="380239"/>
                  </a:lnTo>
                  <a:lnTo>
                    <a:pt x="219385" y="380239"/>
                  </a:lnTo>
                  <a:lnTo>
                    <a:pt x="222558" y="379423"/>
                  </a:lnTo>
                  <a:lnTo>
                    <a:pt x="231050" y="374512"/>
                  </a:lnTo>
                  <a:lnTo>
                    <a:pt x="234547" y="368459"/>
                  </a:lnTo>
                  <a:lnTo>
                    <a:pt x="234547" y="330178"/>
                  </a:lnTo>
                  <a:lnTo>
                    <a:pt x="197899" y="330178"/>
                  </a:lnTo>
                  <a:lnTo>
                    <a:pt x="36648" y="237081"/>
                  </a:lnTo>
                  <a:lnTo>
                    <a:pt x="36648" y="50878"/>
                  </a:lnTo>
                  <a:lnTo>
                    <a:pt x="109941" y="50878"/>
                  </a:lnTo>
                  <a:lnTo>
                    <a:pt x="21821" y="0"/>
                  </a:lnTo>
                  <a:close/>
                </a:path>
                <a:path extrusionOk="0" h="380364" w="234950">
                  <a:moveTo>
                    <a:pt x="109941" y="50878"/>
                  </a:moveTo>
                  <a:lnTo>
                    <a:pt x="36648" y="50878"/>
                  </a:lnTo>
                  <a:lnTo>
                    <a:pt x="197899" y="143974"/>
                  </a:lnTo>
                  <a:lnTo>
                    <a:pt x="197899" y="330178"/>
                  </a:lnTo>
                  <a:lnTo>
                    <a:pt x="234547" y="330178"/>
                  </a:lnTo>
                  <a:lnTo>
                    <a:pt x="234547" y="126854"/>
                  </a:lnTo>
                  <a:lnTo>
                    <a:pt x="231050" y="120802"/>
                  </a:lnTo>
                  <a:lnTo>
                    <a:pt x="109941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60"/>
            <p:cNvSpPr/>
            <p:nvPr/>
          </p:nvSpPr>
          <p:spPr>
            <a:xfrm>
              <a:off x="12031047" y="493748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60"/>
            <p:cNvSpPr/>
            <p:nvPr/>
          </p:nvSpPr>
          <p:spPr>
            <a:xfrm>
              <a:off x="12012723" y="4918345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8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4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67"/>
                  </a:lnTo>
                  <a:lnTo>
                    <a:pt x="109948" y="330167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2" name="Google Shape;1372;p60"/>
          <p:cNvSpPr txBox="1"/>
          <p:nvPr>
            <p:ph idx="1" type="body"/>
          </p:nvPr>
        </p:nvSpPr>
        <p:spPr>
          <a:xfrm>
            <a:off x="452425" y="1518625"/>
            <a:ext cx="3417300" cy="241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61"/>
          <p:cNvSpPr txBox="1"/>
          <p:nvPr>
            <p:ph type="title"/>
          </p:nvPr>
        </p:nvSpPr>
        <p:spPr>
          <a:xfrm>
            <a:off x="452425" y="302298"/>
            <a:ext cx="42033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descr="A person using a computer&#10;&#10;Description automatically generated with medium confidence" id="1378" name="Google Shape;1378;p61"/>
          <p:cNvPicPr preferRelativeResize="0"/>
          <p:nvPr/>
        </p:nvPicPr>
        <p:blipFill rotWithShape="1">
          <a:blip r:embed="rId3">
            <a:alphaModFix/>
          </a:blip>
          <a:srcRect b="0" l="27585" r="30719" t="169"/>
          <a:stretch/>
        </p:blipFill>
        <p:spPr>
          <a:xfrm>
            <a:off x="4278675" y="-1968074"/>
            <a:ext cx="4857549" cy="8413564"/>
          </a:xfrm>
          <a:custGeom>
            <a:rect b="b" l="l" r="r" t="t"/>
            <a:pathLst>
              <a:path extrusionOk="0" h="9046843" w="5223171">
                <a:moveTo>
                  <a:pt x="5223171" y="0"/>
                </a:moveTo>
                <a:lnTo>
                  <a:pt x="5223171" y="6031177"/>
                </a:lnTo>
                <a:lnTo>
                  <a:pt x="2" y="9046843"/>
                </a:lnTo>
                <a:lnTo>
                  <a:pt x="0" y="9046843"/>
                </a:lnTo>
                <a:lnTo>
                  <a:pt x="0" y="301555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79" name="Google Shape;1379;p61"/>
          <p:cNvSpPr txBox="1"/>
          <p:nvPr>
            <p:ph idx="1" type="body"/>
          </p:nvPr>
        </p:nvSpPr>
        <p:spPr>
          <a:xfrm>
            <a:off x="452425" y="1518625"/>
            <a:ext cx="3417300" cy="241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62"/>
          <p:cNvSpPr txBox="1"/>
          <p:nvPr>
            <p:ph type="title"/>
          </p:nvPr>
        </p:nvSpPr>
        <p:spPr>
          <a:xfrm>
            <a:off x="4572012" y="796567"/>
            <a:ext cx="42033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descr="A picture containing person, indoor, wall, window&#10;&#10;Description automatically generated" id="1385" name="Google Shape;1385;p62"/>
          <p:cNvPicPr preferRelativeResize="0"/>
          <p:nvPr/>
        </p:nvPicPr>
        <p:blipFill rotWithShape="1">
          <a:blip r:embed="rId3">
            <a:alphaModFix/>
          </a:blip>
          <a:srcRect b="0" l="17256" r="46657" t="0"/>
          <a:stretch/>
        </p:blipFill>
        <p:spPr>
          <a:xfrm>
            <a:off x="355849" y="-470741"/>
            <a:ext cx="3512568" cy="6084003"/>
          </a:xfrm>
          <a:custGeom>
            <a:rect b="b" l="l" r="r" t="t"/>
            <a:pathLst>
              <a:path extrusionOk="0" h="9046844" w="5223150">
                <a:moveTo>
                  <a:pt x="0" y="0"/>
                </a:moveTo>
                <a:lnTo>
                  <a:pt x="5223150" y="3015573"/>
                </a:lnTo>
                <a:lnTo>
                  <a:pt x="5223150" y="9046844"/>
                </a:lnTo>
                <a:lnTo>
                  <a:pt x="0" y="603120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86" name="Google Shape;1386;p62"/>
          <p:cNvSpPr txBox="1"/>
          <p:nvPr>
            <p:ph idx="1" type="body"/>
          </p:nvPr>
        </p:nvSpPr>
        <p:spPr>
          <a:xfrm>
            <a:off x="4572000" y="1732800"/>
            <a:ext cx="3650100" cy="241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1" name="Google Shape;1391;p63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0" y="6742"/>
            <a:ext cx="9143344" cy="5143130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63"/>
          <p:cNvSpPr txBox="1"/>
          <p:nvPr>
            <p:ph idx="1" type="body"/>
          </p:nvPr>
        </p:nvSpPr>
        <p:spPr>
          <a:xfrm>
            <a:off x="579093" y="3443416"/>
            <a:ext cx="7985814" cy="675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97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</a:pPr>
            <a:endParaRPr/>
          </a:p>
        </p:txBody>
      </p:sp>
      <p:sp>
        <p:nvSpPr>
          <p:cNvPr id="1393" name="Google Shape;1393;p63"/>
          <p:cNvSpPr/>
          <p:nvPr/>
        </p:nvSpPr>
        <p:spPr>
          <a:xfrm>
            <a:off x="8438859" y="4353193"/>
            <a:ext cx="391493" cy="513420"/>
          </a:xfrm>
          <a:custGeom>
            <a:rect b="b" l="l" r="r" t="t"/>
            <a:pathLst>
              <a:path extrusionOk="0" h="1128395" w="860425">
                <a:moveTo>
                  <a:pt x="491869" y="0"/>
                </a:moveTo>
                <a:lnTo>
                  <a:pt x="487639" y="0"/>
                </a:lnTo>
                <a:lnTo>
                  <a:pt x="2115" y="280316"/>
                </a:lnTo>
                <a:lnTo>
                  <a:pt x="0" y="283970"/>
                </a:lnTo>
                <a:lnTo>
                  <a:pt x="0" y="844602"/>
                </a:lnTo>
                <a:lnTo>
                  <a:pt x="2115" y="848267"/>
                </a:lnTo>
                <a:lnTo>
                  <a:pt x="485922" y="1127599"/>
                </a:lnTo>
                <a:lnTo>
                  <a:pt x="487838" y="1128091"/>
                </a:lnTo>
                <a:lnTo>
                  <a:pt x="491660" y="1128091"/>
                </a:lnTo>
                <a:lnTo>
                  <a:pt x="493576" y="1127599"/>
                </a:lnTo>
                <a:lnTo>
                  <a:pt x="545156" y="1097819"/>
                </a:lnTo>
                <a:lnTo>
                  <a:pt x="478676" y="1097819"/>
                </a:lnTo>
                <a:lnTo>
                  <a:pt x="381161" y="1041528"/>
                </a:lnTo>
                <a:lnTo>
                  <a:pt x="381161" y="1028733"/>
                </a:lnTo>
                <a:lnTo>
                  <a:pt x="359004" y="1028733"/>
                </a:lnTo>
                <a:lnTo>
                  <a:pt x="33245" y="840644"/>
                </a:lnTo>
                <a:lnTo>
                  <a:pt x="66490" y="821451"/>
                </a:lnTo>
                <a:lnTo>
                  <a:pt x="22166" y="821451"/>
                </a:lnTo>
                <a:lnTo>
                  <a:pt x="22166" y="708889"/>
                </a:lnTo>
                <a:lnTo>
                  <a:pt x="66686" y="683340"/>
                </a:lnTo>
                <a:lnTo>
                  <a:pt x="22166" y="683340"/>
                </a:lnTo>
                <a:lnTo>
                  <a:pt x="22166" y="307121"/>
                </a:lnTo>
                <a:lnTo>
                  <a:pt x="66484" y="307121"/>
                </a:lnTo>
                <a:lnTo>
                  <a:pt x="33245" y="287928"/>
                </a:lnTo>
                <a:lnTo>
                  <a:pt x="130749" y="231636"/>
                </a:lnTo>
                <a:lnTo>
                  <a:pt x="175072" y="231636"/>
                </a:lnTo>
                <a:lnTo>
                  <a:pt x="152906" y="218841"/>
                </a:lnTo>
                <a:lnTo>
                  <a:pt x="489754" y="24365"/>
                </a:lnTo>
                <a:lnTo>
                  <a:pt x="534071" y="24365"/>
                </a:lnTo>
                <a:lnTo>
                  <a:pt x="491869" y="0"/>
                </a:lnTo>
                <a:close/>
              </a:path>
              <a:path extrusionOk="0" h="1128395" w="860425">
                <a:moveTo>
                  <a:pt x="425495" y="928935"/>
                </a:moveTo>
                <a:lnTo>
                  <a:pt x="381161" y="928935"/>
                </a:lnTo>
                <a:lnTo>
                  <a:pt x="478676" y="985226"/>
                </a:lnTo>
                <a:lnTo>
                  <a:pt x="478676" y="1097819"/>
                </a:lnTo>
                <a:lnTo>
                  <a:pt x="500832" y="1097819"/>
                </a:lnTo>
                <a:lnTo>
                  <a:pt x="500832" y="985226"/>
                </a:lnTo>
                <a:lnTo>
                  <a:pt x="534076" y="966033"/>
                </a:lnTo>
                <a:lnTo>
                  <a:pt x="489754" y="966033"/>
                </a:lnTo>
                <a:lnTo>
                  <a:pt x="425495" y="928935"/>
                </a:lnTo>
                <a:close/>
              </a:path>
              <a:path extrusionOk="0" h="1128395" w="860425">
                <a:moveTo>
                  <a:pt x="859827" y="790750"/>
                </a:moveTo>
                <a:lnTo>
                  <a:pt x="837670" y="790750"/>
                </a:lnTo>
                <a:lnTo>
                  <a:pt x="837670" y="903344"/>
                </a:lnTo>
                <a:lnTo>
                  <a:pt x="500832" y="1097819"/>
                </a:lnTo>
                <a:lnTo>
                  <a:pt x="545156" y="1097819"/>
                </a:lnTo>
                <a:lnTo>
                  <a:pt x="857722" y="917364"/>
                </a:lnTo>
                <a:lnTo>
                  <a:pt x="859827" y="913699"/>
                </a:lnTo>
                <a:lnTo>
                  <a:pt x="859827" y="790750"/>
                </a:lnTo>
                <a:close/>
              </a:path>
              <a:path extrusionOk="0" h="1128395" w="860425">
                <a:moveTo>
                  <a:pt x="175070" y="784353"/>
                </a:moveTo>
                <a:lnTo>
                  <a:pt x="130749" y="784353"/>
                </a:lnTo>
                <a:lnTo>
                  <a:pt x="359004" y="916139"/>
                </a:lnTo>
                <a:lnTo>
                  <a:pt x="359004" y="1028733"/>
                </a:lnTo>
                <a:lnTo>
                  <a:pt x="381161" y="1028733"/>
                </a:lnTo>
                <a:lnTo>
                  <a:pt x="381161" y="928935"/>
                </a:lnTo>
                <a:lnTo>
                  <a:pt x="425495" y="928935"/>
                </a:lnTo>
                <a:lnTo>
                  <a:pt x="392249" y="909741"/>
                </a:lnTo>
                <a:lnTo>
                  <a:pt x="414411" y="896946"/>
                </a:lnTo>
                <a:lnTo>
                  <a:pt x="370082" y="896946"/>
                </a:lnTo>
                <a:lnTo>
                  <a:pt x="175070" y="784353"/>
                </a:lnTo>
                <a:close/>
              </a:path>
              <a:path extrusionOk="0" h="1128395" w="860425">
                <a:moveTo>
                  <a:pt x="773406" y="715266"/>
                </a:moveTo>
                <a:lnTo>
                  <a:pt x="729087" y="715266"/>
                </a:lnTo>
                <a:lnTo>
                  <a:pt x="826592" y="771557"/>
                </a:lnTo>
                <a:lnTo>
                  <a:pt x="489754" y="966033"/>
                </a:lnTo>
                <a:lnTo>
                  <a:pt x="534076" y="966033"/>
                </a:lnTo>
                <a:lnTo>
                  <a:pt x="837670" y="790750"/>
                </a:lnTo>
                <a:lnTo>
                  <a:pt x="859827" y="790750"/>
                </a:lnTo>
                <a:lnTo>
                  <a:pt x="859827" y="767599"/>
                </a:lnTo>
                <a:lnTo>
                  <a:pt x="857722" y="763945"/>
                </a:lnTo>
                <a:lnTo>
                  <a:pt x="773406" y="715266"/>
                </a:lnTo>
                <a:close/>
              </a:path>
              <a:path extrusionOk="0" h="1128395" w="860425">
                <a:moveTo>
                  <a:pt x="186224" y="652974"/>
                </a:moveTo>
                <a:lnTo>
                  <a:pt x="141828" y="652974"/>
                </a:lnTo>
                <a:lnTo>
                  <a:pt x="467577" y="840665"/>
                </a:lnTo>
                <a:lnTo>
                  <a:pt x="370082" y="896946"/>
                </a:lnTo>
                <a:lnTo>
                  <a:pt x="414411" y="896946"/>
                </a:lnTo>
                <a:lnTo>
                  <a:pt x="534072" y="827859"/>
                </a:lnTo>
                <a:lnTo>
                  <a:pt x="489744" y="827859"/>
                </a:lnTo>
                <a:lnTo>
                  <a:pt x="261499" y="696345"/>
                </a:lnTo>
                <a:lnTo>
                  <a:pt x="261499" y="683581"/>
                </a:lnTo>
                <a:lnTo>
                  <a:pt x="239343" y="683581"/>
                </a:lnTo>
                <a:lnTo>
                  <a:pt x="186224" y="652974"/>
                </a:lnTo>
                <a:close/>
              </a:path>
              <a:path extrusionOk="0" h="1128395" w="860425">
                <a:moveTo>
                  <a:pt x="731202" y="690900"/>
                </a:moveTo>
                <a:lnTo>
                  <a:pt x="726972" y="690900"/>
                </a:lnTo>
                <a:lnTo>
                  <a:pt x="489744" y="827859"/>
                </a:lnTo>
                <a:lnTo>
                  <a:pt x="534072" y="827859"/>
                </a:lnTo>
                <a:lnTo>
                  <a:pt x="729087" y="715266"/>
                </a:lnTo>
                <a:lnTo>
                  <a:pt x="773406" y="715266"/>
                </a:lnTo>
                <a:lnTo>
                  <a:pt x="731202" y="690900"/>
                </a:lnTo>
                <a:close/>
              </a:path>
              <a:path extrusionOk="0" h="1128395" w="860425">
                <a:moveTo>
                  <a:pt x="186151" y="652932"/>
                </a:moveTo>
                <a:lnTo>
                  <a:pt x="119671" y="652932"/>
                </a:lnTo>
                <a:lnTo>
                  <a:pt x="119671" y="765159"/>
                </a:lnTo>
                <a:lnTo>
                  <a:pt x="22166" y="821451"/>
                </a:lnTo>
                <a:lnTo>
                  <a:pt x="66490" y="821451"/>
                </a:lnTo>
                <a:lnTo>
                  <a:pt x="130749" y="784353"/>
                </a:lnTo>
                <a:lnTo>
                  <a:pt x="175070" y="784353"/>
                </a:lnTo>
                <a:lnTo>
                  <a:pt x="141828" y="765159"/>
                </a:lnTo>
                <a:lnTo>
                  <a:pt x="141828" y="652974"/>
                </a:lnTo>
                <a:lnTo>
                  <a:pt x="186224" y="652974"/>
                </a:lnTo>
                <a:close/>
              </a:path>
              <a:path extrusionOk="0" h="1128395" w="860425">
                <a:moveTo>
                  <a:pt x="491869" y="414542"/>
                </a:moveTo>
                <a:lnTo>
                  <a:pt x="487639" y="414542"/>
                </a:lnTo>
                <a:lnTo>
                  <a:pt x="361109" y="487587"/>
                </a:lnTo>
                <a:lnTo>
                  <a:pt x="359004" y="491241"/>
                </a:lnTo>
                <a:lnTo>
                  <a:pt x="359004" y="637341"/>
                </a:lnTo>
                <a:lnTo>
                  <a:pt x="361109" y="641006"/>
                </a:lnTo>
                <a:lnTo>
                  <a:pt x="485922" y="713056"/>
                </a:lnTo>
                <a:lnTo>
                  <a:pt x="487838" y="713548"/>
                </a:lnTo>
                <a:lnTo>
                  <a:pt x="491660" y="713548"/>
                </a:lnTo>
                <a:lnTo>
                  <a:pt x="493576" y="713056"/>
                </a:lnTo>
                <a:lnTo>
                  <a:pt x="534080" y="689675"/>
                </a:lnTo>
                <a:lnTo>
                  <a:pt x="489754" y="689675"/>
                </a:lnTo>
                <a:lnTo>
                  <a:pt x="392239" y="633383"/>
                </a:lnTo>
                <a:lnTo>
                  <a:pt x="425482" y="614190"/>
                </a:lnTo>
                <a:lnTo>
                  <a:pt x="381161" y="614190"/>
                </a:lnTo>
                <a:lnTo>
                  <a:pt x="381161" y="501597"/>
                </a:lnTo>
                <a:lnTo>
                  <a:pt x="478676" y="445305"/>
                </a:lnTo>
                <a:lnTo>
                  <a:pt x="545152" y="445305"/>
                </a:lnTo>
                <a:lnTo>
                  <a:pt x="491869" y="414542"/>
                </a:lnTo>
                <a:close/>
              </a:path>
              <a:path extrusionOk="0" h="1128395" w="860425">
                <a:moveTo>
                  <a:pt x="534060" y="577081"/>
                </a:moveTo>
                <a:lnTo>
                  <a:pt x="489754" y="577081"/>
                </a:lnTo>
                <a:lnTo>
                  <a:pt x="587259" y="633383"/>
                </a:lnTo>
                <a:lnTo>
                  <a:pt x="489754" y="689675"/>
                </a:lnTo>
                <a:lnTo>
                  <a:pt x="534080" y="689675"/>
                </a:lnTo>
                <a:lnTo>
                  <a:pt x="618389" y="641006"/>
                </a:lnTo>
                <a:lnTo>
                  <a:pt x="620494" y="637341"/>
                </a:lnTo>
                <a:lnTo>
                  <a:pt x="620494" y="614190"/>
                </a:lnTo>
                <a:lnTo>
                  <a:pt x="598337" y="614190"/>
                </a:lnTo>
                <a:lnTo>
                  <a:pt x="534060" y="577081"/>
                </a:lnTo>
                <a:close/>
              </a:path>
              <a:path extrusionOk="0" h="1128395" w="860425">
                <a:moveTo>
                  <a:pt x="261499" y="307121"/>
                </a:moveTo>
                <a:lnTo>
                  <a:pt x="239343" y="307121"/>
                </a:lnTo>
                <a:lnTo>
                  <a:pt x="239343" y="683581"/>
                </a:lnTo>
                <a:lnTo>
                  <a:pt x="261499" y="683581"/>
                </a:lnTo>
                <a:lnTo>
                  <a:pt x="261499" y="432510"/>
                </a:lnTo>
                <a:lnTo>
                  <a:pt x="305823" y="406919"/>
                </a:lnTo>
                <a:lnTo>
                  <a:pt x="261499" y="406919"/>
                </a:lnTo>
                <a:lnTo>
                  <a:pt x="261499" y="307121"/>
                </a:lnTo>
                <a:close/>
              </a:path>
              <a:path extrusionOk="0" h="1128395" w="860425">
                <a:moveTo>
                  <a:pt x="66484" y="307121"/>
                </a:moveTo>
                <a:lnTo>
                  <a:pt x="22166" y="307121"/>
                </a:lnTo>
                <a:lnTo>
                  <a:pt x="119671" y="363423"/>
                </a:lnTo>
                <a:lnTo>
                  <a:pt x="119653" y="627394"/>
                </a:lnTo>
                <a:lnTo>
                  <a:pt x="22166" y="683340"/>
                </a:lnTo>
                <a:lnTo>
                  <a:pt x="66686" y="683340"/>
                </a:lnTo>
                <a:lnTo>
                  <a:pt x="119671" y="652932"/>
                </a:lnTo>
                <a:lnTo>
                  <a:pt x="186151" y="652932"/>
                </a:lnTo>
                <a:lnTo>
                  <a:pt x="141828" y="627394"/>
                </a:lnTo>
                <a:lnTo>
                  <a:pt x="141828" y="363423"/>
                </a:lnTo>
                <a:lnTo>
                  <a:pt x="175070" y="344230"/>
                </a:lnTo>
                <a:lnTo>
                  <a:pt x="130749" y="344230"/>
                </a:lnTo>
                <a:lnTo>
                  <a:pt x="66484" y="307121"/>
                </a:lnTo>
                <a:close/>
              </a:path>
              <a:path extrusionOk="0" h="1128395" w="860425">
                <a:moveTo>
                  <a:pt x="500832" y="445305"/>
                </a:moveTo>
                <a:lnTo>
                  <a:pt x="478676" y="445305"/>
                </a:lnTo>
                <a:lnTo>
                  <a:pt x="478676" y="557899"/>
                </a:lnTo>
                <a:lnTo>
                  <a:pt x="381161" y="614190"/>
                </a:lnTo>
                <a:lnTo>
                  <a:pt x="425482" y="614190"/>
                </a:lnTo>
                <a:lnTo>
                  <a:pt x="489754" y="577081"/>
                </a:lnTo>
                <a:lnTo>
                  <a:pt x="534060" y="577081"/>
                </a:lnTo>
                <a:lnTo>
                  <a:pt x="500832" y="557899"/>
                </a:lnTo>
                <a:lnTo>
                  <a:pt x="500832" y="445305"/>
                </a:lnTo>
                <a:close/>
              </a:path>
              <a:path extrusionOk="0" h="1128395" w="860425">
                <a:moveTo>
                  <a:pt x="545152" y="445305"/>
                </a:moveTo>
                <a:lnTo>
                  <a:pt x="500832" y="445305"/>
                </a:lnTo>
                <a:lnTo>
                  <a:pt x="598337" y="501597"/>
                </a:lnTo>
                <a:lnTo>
                  <a:pt x="598337" y="614190"/>
                </a:lnTo>
                <a:lnTo>
                  <a:pt x="620494" y="614190"/>
                </a:lnTo>
                <a:lnTo>
                  <a:pt x="620494" y="491241"/>
                </a:lnTo>
                <a:lnTo>
                  <a:pt x="618389" y="487587"/>
                </a:lnTo>
                <a:lnTo>
                  <a:pt x="545152" y="445305"/>
                </a:lnTo>
                <a:close/>
              </a:path>
              <a:path extrusionOk="0" h="1128395" w="860425">
                <a:moveTo>
                  <a:pt x="534073" y="300723"/>
                </a:moveTo>
                <a:lnTo>
                  <a:pt x="489754" y="300723"/>
                </a:lnTo>
                <a:lnTo>
                  <a:pt x="725255" y="436698"/>
                </a:lnTo>
                <a:lnTo>
                  <a:pt x="727171" y="437190"/>
                </a:lnTo>
                <a:lnTo>
                  <a:pt x="730993" y="437190"/>
                </a:lnTo>
                <a:lnTo>
                  <a:pt x="732909" y="436698"/>
                </a:lnTo>
                <a:lnTo>
                  <a:pt x="784488" y="406919"/>
                </a:lnTo>
                <a:lnTo>
                  <a:pt x="718009" y="406919"/>
                </a:lnTo>
                <a:lnTo>
                  <a:pt x="534073" y="300723"/>
                </a:lnTo>
                <a:close/>
              </a:path>
              <a:path extrusionOk="0" h="1128395" w="860425">
                <a:moveTo>
                  <a:pt x="620494" y="99850"/>
                </a:moveTo>
                <a:lnTo>
                  <a:pt x="598337" y="99850"/>
                </a:lnTo>
                <a:lnTo>
                  <a:pt x="598337" y="212443"/>
                </a:lnTo>
                <a:lnTo>
                  <a:pt x="261499" y="406919"/>
                </a:lnTo>
                <a:lnTo>
                  <a:pt x="305823" y="406919"/>
                </a:lnTo>
                <a:lnTo>
                  <a:pt x="489754" y="300723"/>
                </a:lnTo>
                <a:lnTo>
                  <a:pt x="534073" y="300723"/>
                </a:lnTo>
                <a:lnTo>
                  <a:pt x="511911" y="287928"/>
                </a:lnTo>
                <a:lnTo>
                  <a:pt x="609415" y="231636"/>
                </a:lnTo>
                <a:lnTo>
                  <a:pt x="653741" y="231636"/>
                </a:lnTo>
                <a:lnTo>
                  <a:pt x="620494" y="212443"/>
                </a:lnTo>
                <a:lnTo>
                  <a:pt x="620494" y="99850"/>
                </a:lnTo>
                <a:close/>
              </a:path>
              <a:path extrusionOk="0" h="1128395" w="860425">
                <a:moveTo>
                  <a:pt x="653741" y="231636"/>
                </a:moveTo>
                <a:lnTo>
                  <a:pt x="609415" y="231636"/>
                </a:lnTo>
                <a:lnTo>
                  <a:pt x="718009" y="294326"/>
                </a:lnTo>
                <a:lnTo>
                  <a:pt x="718009" y="406919"/>
                </a:lnTo>
                <a:lnTo>
                  <a:pt x="740165" y="406919"/>
                </a:lnTo>
                <a:lnTo>
                  <a:pt x="740165" y="294326"/>
                </a:lnTo>
                <a:lnTo>
                  <a:pt x="773411" y="275132"/>
                </a:lnTo>
                <a:lnTo>
                  <a:pt x="729087" y="275132"/>
                </a:lnTo>
                <a:lnTo>
                  <a:pt x="653741" y="231636"/>
                </a:lnTo>
                <a:close/>
              </a:path>
              <a:path extrusionOk="0" h="1128395" w="860425">
                <a:moveTo>
                  <a:pt x="859837" y="238034"/>
                </a:moveTo>
                <a:lnTo>
                  <a:pt x="837670" y="238034"/>
                </a:lnTo>
                <a:lnTo>
                  <a:pt x="837670" y="350628"/>
                </a:lnTo>
                <a:lnTo>
                  <a:pt x="740165" y="406919"/>
                </a:lnTo>
                <a:lnTo>
                  <a:pt x="784488" y="406919"/>
                </a:lnTo>
                <a:lnTo>
                  <a:pt x="857722" y="364638"/>
                </a:lnTo>
                <a:lnTo>
                  <a:pt x="859837" y="360983"/>
                </a:lnTo>
                <a:lnTo>
                  <a:pt x="859837" y="238034"/>
                </a:lnTo>
                <a:close/>
              </a:path>
              <a:path extrusionOk="0" h="1128395" w="860425">
                <a:moveTo>
                  <a:pt x="175072" y="231636"/>
                </a:moveTo>
                <a:lnTo>
                  <a:pt x="130749" y="231636"/>
                </a:lnTo>
                <a:lnTo>
                  <a:pt x="228254" y="287928"/>
                </a:lnTo>
                <a:lnTo>
                  <a:pt x="130749" y="344230"/>
                </a:lnTo>
                <a:lnTo>
                  <a:pt x="175070" y="344230"/>
                </a:lnTo>
                <a:lnTo>
                  <a:pt x="239343" y="307121"/>
                </a:lnTo>
                <a:lnTo>
                  <a:pt x="261499" y="307121"/>
                </a:lnTo>
                <a:lnTo>
                  <a:pt x="261499" y="294326"/>
                </a:lnTo>
                <a:lnTo>
                  <a:pt x="294742" y="275132"/>
                </a:lnTo>
                <a:lnTo>
                  <a:pt x="250421" y="275132"/>
                </a:lnTo>
                <a:lnTo>
                  <a:pt x="175072" y="231636"/>
                </a:lnTo>
                <a:close/>
              </a:path>
              <a:path extrusionOk="0" h="1128395" w="860425">
                <a:moveTo>
                  <a:pt x="534071" y="24365"/>
                </a:moveTo>
                <a:lnTo>
                  <a:pt x="489754" y="24365"/>
                </a:lnTo>
                <a:lnTo>
                  <a:pt x="587259" y="80657"/>
                </a:lnTo>
                <a:lnTo>
                  <a:pt x="250421" y="275132"/>
                </a:lnTo>
                <a:lnTo>
                  <a:pt x="294742" y="275132"/>
                </a:lnTo>
                <a:lnTo>
                  <a:pt x="598337" y="99850"/>
                </a:lnTo>
                <a:lnTo>
                  <a:pt x="664812" y="99850"/>
                </a:lnTo>
                <a:lnTo>
                  <a:pt x="534071" y="24365"/>
                </a:lnTo>
                <a:close/>
              </a:path>
              <a:path extrusionOk="0" h="1128395" w="860425">
                <a:moveTo>
                  <a:pt x="664812" y="99850"/>
                </a:moveTo>
                <a:lnTo>
                  <a:pt x="620494" y="99850"/>
                </a:lnTo>
                <a:lnTo>
                  <a:pt x="826592" y="218841"/>
                </a:lnTo>
                <a:lnTo>
                  <a:pt x="729087" y="275132"/>
                </a:lnTo>
                <a:lnTo>
                  <a:pt x="773411" y="275132"/>
                </a:lnTo>
                <a:lnTo>
                  <a:pt x="837670" y="238034"/>
                </a:lnTo>
                <a:lnTo>
                  <a:pt x="859837" y="238034"/>
                </a:lnTo>
                <a:lnTo>
                  <a:pt x="859837" y="214883"/>
                </a:lnTo>
                <a:lnTo>
                  <a:pt x="857722" y="211229"/>
                </a:lnTo>
                <a:lnTo>
                  <a:pt x="664812" y="998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64"/>
          <p:cNvSpPr txBox="1"/>
          <p:nvPr>
            <p:ph idx="1" type="body"/>
          </p:nvPr>
        </p:nvSpPr>
        <p:spPr>
          <a:xfrm>
            <a:off x="502508" y="1732813"/>
            <a:ext cx="8147222" cy="1710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190500" marR="0" rtl="0" algn="ctr">
              <a:lnSpc>
                <a:spcPct val="1002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65"/>
          <p:cNvSpPr txBox="1"/>
          <p:nvPr>
            <p:ph type="title"/>
          </p:nvPr>
        </p:nvSpPr>
        <p:spPr>
          <a:xfrm>
            <a:off x="461320" y="1711488"/>
            <a:ext cx="5531480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65"/>
          <p:cNvSpPr txBox="1"/>
          <p:nvPr>
            <p:ph idx="1" type="body"/>
          </p:nvPr>
        </p:nvSpPr>
        <p:spPr>
          <a:xfrm>
            <a:off x="338940" y="2744694"/>
            <a:ext cx="5653860" cy="366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66"/>
          <p:cNvSpPr txBox="1"/>
          <p:nvPr>
            <p:ph type="title"/>
          </p:nvPr>
        </p:nvSpPr>
        <p:spPr>
          <a:xfrm>
            <a:off x="460666" y="3679811"/>
            <a:ext cx="2826234" cy="54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66"/>
          <p:cNvSpPr txBox="1"/>
          <p:nvPr>
            <p:ph idx="1" type="body"/>
          </p:nvPr>
        </p:nvSpPr>
        <p:spPr>
          <a:xfrm>
            <a:off x="283378" y="-206153"/>
            <a:ext cx="2661372" cy="36894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1411" name="Google Shape;1411;p66"/>
          <p:cNvSpPr txBox="1"/>
          <p:nvPr/>
        </p:nvSpPr>
        <p:spPr>
          <a:xfrm>
            <a:off x="4237550" y="566768"/>
            <a:ext cx="29628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b="1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2" name="Google Shape;1412;p66"/>
          <p:cNvSpPr txBox="1"/>
          <p:nvPr/>
        </p:nvSpPr>
        <p:spPr>
          <a:xfrm>
            <a:off x="4237550" y="3683019"/>
            <a:ext cx="2962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b="1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3" name="Google Shape;1413;p66"/>
          <p:cNvSpPr txBox="1"/>
          <p:nvPr/>
        </p:nvSpPr>
        <p:spPr>
          <a:xfrm>
            <a:off x="4237550" y="1492715"/>
            <a:ext cx="29628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b="1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4" name="Google Shape;1414;p66"/>
          <p:cNvSpPr txBox="1"/>
          <p:nvPr/>
        </p:nvSpPr>
        <p:spPr>
          <a:xfrm>
            <a:off x="4237550" y="2587885"/>
            <a:ext cx="29628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b="1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67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sp>
        <p:nvSpPr>
          <p:cNvPr id="1420" name="Google Shape;1420;p67"/>
          <p:cNvSpPr txBox="1"/>
          <p:nvPr>
            <p:ph idx="1" type="body"/>
          </p:nvPr>
        </p:nvSpPr>
        <p:spPr>
          <a:xfrm>
            <a:off x="681024" y="3747331"/>
            <a:ext cx="24144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67"/>
          <p:cNvSpPr txBox="1"/>
          <p:nvPr>
            <p:ph idx="3" type="body"/>
          </p:nvPr>
        </p:nvSpPr>
        <p:spPr>
          <a:xfrm>
            <a:off x="3364829" y="3747331"/>
            <a:ext cx="24144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67"/>
          <p:cNvSpPr txBox="1"/>
          <p:nvPr>
            <p:ph idx="6" type="body"/>
          </p:nvPr>
        </p:nvSpPr>
        <p:spPr>
          <a:xfrm>
            <a:off x="6048102" y="3747331"/>
            <a:ext cx="24144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descr="CD_Target - Yellow.png" id="1423" name="Google Shape;142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983" y="1485500"/>
            <a:ext cx="2172425" cy="21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5788" y="1485478"/>
            <a:ext cx="2172424" cy="217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D_Marketing - Megaphone.png" id="1425" name="Google Shape;1425;p67"/>
          <p:cNvPicPr preferRelativeResize="0"/>
          <p:nvPr/>
        </p:nvPicPr>
        <p:blipFill rotWithShape="1">
          <a:blip r:embed="rId5">
            <a:alphaModFix/>
          </a:blip>
          <a:srcRect b="0" l="119" r="129" t="0"/>
          <a:stretch/>
        </p:blipFill>
        <p:spPr>
          <a:xfrm>
            <a:off x="6169061" y="1485453"/>
            <a:ext cx="2172425" cy="217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68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pic>
        <p:nvPicPr>
          <p:cNvPr id="1431" name="Google Shape;143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889" y="2999003"/>
            <a:ext cx="1406779" cy="45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490" y="3855721"/>
            <a:ext cx="1928720" cy="771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maximize your results in Google Ads | ECN | E-Commerce Nation" id="1433" name="Google Shape;1433;p68"/>
          <p:cNvPicPr preferRelativeResize="0"/>
          <p:nvPr/>
        </p:nvPicPr>
        <p:blipFill rotWithShape="1">
          <a:blip r:embed="rId5">
            <a:alphaModFix/>
          </a:blip>
          <a:srcRect b="34349" l="0" r="0" t="33801"/>
          <a:stretch/>
        </p:blipFill>
        <p:spPr>
          <a:xfrm>
            <a:off x="938975" y="1226497"/>
            <a:ext cx="2247400" cy="4294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THE GOOGLE DISPLAY NETWORK" id="1434" name="Google Shape;1434;p68"/>
          <p:cNvPicPr preferRelativeResize="0"/>
          <p:nvPr/>
        </p:nvPicPr>
        <p:blipFill rotWithShape="1">
          <a:blip r:embed="rId6">
            <a:alphaModFix/>
          </a:blip>
          <a:srcRect b="37098" l="19229" r="19235" t="24029"/>
          <a:stretch/>
        </p:blipFill>
        <p:spPr>
          <a:xfrm>
            <a:off x="676784" y="1780959"/>
            <a:ext cx="1170095" cy="515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nd Resources - YouTube" id="1435" name="Google Shape;1435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81850" y="1838871"/>
            <a:ext cx="1566295" cy="349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book introduces new logo to differentiate it from its apps" id="1436" name="Google Shape;1436;p68"/>
          <p:cNvPicPr preferRelativeResize="0"/>
          <p:nvPr/>
        </p:nvPicPr>
        <p:blipFill rotWithShape="1">
          <a:blip r:embed="rId8">
            <a:alphaModFix/>
          </a:blip>
          <a:srcRect b="37312" l="0" r="3119" t="40552"/>
          <a:stretch/>
        </p:blipFill>
        <p:spPr>
          <a:xfrm>
            <a:off x="997807" y="3627212"/>
            <a:ext cx="2188568" cy="2812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tter logo" id="1437" name="Google Shape;1437;p68"/>
          <p:cNvPicPr preferRelativeResize="0"/>
          <p:nvPr/>
        </p:nvPicPr>
        <p:blipFill rotWithShape="1">
          <a:blip r:embed="rId9">
            <a:alphaModFix/>
          </a:blip>
          <a:srcRect b="0" l="15855" r="15978" t="0"/>
          <a:stretch/>
        </p:blipFill>
        <p:spPr>
          <a:xfrm>
            <a:off x="2669089" y="2431007"/>
            <a:ext cx="490931" cy="4053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utbrain - Recommendation Platform Powered by Native Ads" id="1438" name="Google Shape;1438;p6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6784" y="2446805"/>
            <a:ext cx="1614664" cy="300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n on TikTok" id="1439" name="Google Shape;1439;p6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630204" y="2850847"/>
            <a:ext cx="529760" cy="6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68"/>
          <p:cNvSpPr txBox="1"/>
          <p:nvPr/>
        </p:nvSpPr>
        <p:spPr>
          <a:xfrm>
            <a:off x="4648197" y="1216398"/>
            <a:ext cx="276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1" name="Google Shape;1441;p68"/>
          <p:cNvSpPr txBox="1"/>
          <p:nvPr/>
        </p:nvSpPr>
        <p:spPr>
          <a:xfrm>
            <a:off x="4648200" y="2525225"/>
            <a:ext cx="3373500" cy="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sz="10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2" name="Google Shape;1442;p68"/>
          <p:cNvSpPr txBox="1"/>
          <p:nvPr/>
        </p:nvSpPr>
        <p:spPr>
          <a:xfrm>
            <a:off x="4648200" y="3500225"/>
            <a:ext cx="3373500" cy="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sz="10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69"/>
          <p:cNvSpPr txBox="1"/>
          <p:nvPr>
            <p:ph type="title"/>
          </p:nvPr>
        </p:nvSpPr>
        <p:spPr>
          <a:xfrm>
            <a:off x="452425" y="351725"/>
            <a:ext cx="7143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sp>
        <p:nvSpPr>
          <p:cNvPr id="1448" name="Google Shape;1448;p69"/>
          <p:cNvSpPr/>
          <p:nvPr/>
        </p:nvSpPr>
        <p:spPr>
          <a:xfrm>
            <a:off x="3100075" y="2342750"/>
            <a:ext cx="2410825" cy="1489075"/>
          </a:xfrm>
          <a:custGeom>
            <a:rect b="b" l="l" r="r" t="t"/>
            <a:pathLst>
              <a:path extrusionOk="0" h="59563" w="96433">
                <a:moveTo>
                  <a:pt x="0" y="0"/>
                </a:moveTo>
                <a:lnTo>
                  <a:pt x="96433" y="34723"/>
                </a:lnTo>
                <a:lnTo>
                  <a:pt x="80371" y="59563"/>
                </a:lnTo>
                <a:lnTo>
                  <a:pt x="15476" y="2496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/>
          <a:p/>
        </p:txBody>
      </p:sp>
      <p:sp>
        <p:nvSpPr>
          <p:cNvPr id="1449" name="Google Shape;1449;p69"/>
          <p:cNvSpPr/>
          <p:nvPr/>
        </p:nvSpPr>
        <p:spPr>
          <a:xfrm>
            <a:off x="2555500" y="1477900"/>
            <a:ext cx="3498350" cy="1487450"/>
          </a:xfrm>
          <a:custGeom>
            <a:rect b="b" l="l" r="r" t="t"/>
            <a:pathLst>
              <a:path extrusionOk="0" h="59498" w="139934">
                <a:moveTo>
                  <a:pt x="0" y="0"/>
                </a:moveTo>
                <a:lnTo>
                  <a:pt x="139934" y="34464"/>
                </a:lnTo>
                <a:lnTo>
                  <a:pt x="124458" y="59498"/>
                </a:lnTo>
                <a:lnTo>
                  <a:pt x="15281" y="2484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/>
          <a:p/>
        </p:txBody>
      </p:sp>
      <p:sp>
        <p:nvSpPr>
          <p:cNvPr id="1450" name="Google Shape;1450;p69"/>
          <p:cNvSpPr txBox="1"/>
          <p:nvPr/>
        </p:nvSpPr>
        <p:spPr>
          <a:xfrm>
            <a:off x="456175" y="1046025"/>
            <a:ext cx="17808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b="1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1" name="Google Shape;1451;p69"/>
          <p:cNvSpPr txBox="1"/>
          <p:nvPr/>
        </p:nvSpPr>
        <p:spPr>
          <a:xfrm>
            <a:off x="6668548" y="1831375"/>
            <a:ext cx="1942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rgbClr val="1E5AA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2" name="Google Shape;1452;p69"/>
          <p:cNvSpPr txBox="1"/>
          <p:nvPr/>
        </p:nvSpPr>
        <p:spPr>
          <a:xfrm>
            <a:off x="6668558" y="3495801"/>
            <a:ext cx="1942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rgbClr val="901F7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3" name="Google Shape;1453;p69"/>
          <p:cNvSpPr txBox="1"/>
          <p:nvPr/>
        </p:nvSpPr>
        <p:spPr>
          <a:xfrm>
            <a:off x="636861" y="2602441"/>
            <a:ext cx="2034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4140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rgbClr val="0085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54" name="Google Shape;1454;p69"/>
          <p:cNvCxnSpPr/>
          <p:nvPr/>
        </p:nvCxnSpPr>
        <p:spPr>
          <a:xfrm>
            <a:off x="2757080" y="2690770"/>
            <a:ext cx="455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5" name="Google Shape;1455;p69"/>
          <p:cNvCxnSpPr/>
          <p:nvPr/>
        </p:nvCxnSpPr>
        <p:spPr>
          <a:xfrm>
            <a:off x="6414750" y="1917250"/>
            <a:ext cx="204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6" name="Google Shape;1456;p69"/>
          <p:cNvCxnSpPr/>
          <p:nvPr/>
        </p:nvCxnSpPr>
        <p:spPr>
          <a:xfrm>
            <a:off x="5377600" y="3590650"/>
            <a:ext cx="1242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7" name="Google Shape;1457;p69"/>
          <p:cNvSpPr/>
          <p:nvPr/>
        </p:nvSpPr>
        <p:spPr>
          <a:xfrm rot="10800000">
            <a:off x="2552335" y="1474852"/>
            <a:ext cx="4046400" cy="625500"/>
          </a:xfrm>
          <a:prstGeom prst="trapezoid">
            <a:avLst>
              <a:gd fmla="val 6155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58" name="Google Shape;1458;p69"/>
          <p:cNvSpPr/>
          <p:nvPr/>
        </p:nvSpPr>
        <p:spPr>
          <a:xfrm rot="10800000">
            <a:off x="3097023" y="2342404"/>
            <a:ext cx="2957100" cy="625500"/>
          </a:xfrm>
          <a:prstGeom prst="trapezoid">
            <a:avLst>
              <a:gd fmla="val 62274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59" name="Google Shape;1459;p69"/>
          <p:cNvSpPr/>
          <p:nvPr/>
        </p:nvSpPr>
        <p:spPr>
          <a:xfrm rot="10800000">
            <a:off x="3639230" y="3209957"/>
            <a:ext cx="1872600" cy="625500"/>
          </a:xfrm>
          <a:prstGeom prst="trapezoid">
            <a:avLst>
              <a:gd fmla="val 64476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60" name="Google Shape;1460;p69"/>
          <p:cNvSpPr txBox="1"/>
          <p:nvPr/>
        </p:nvSpPr>
        <p:spPr>
          <a:xfrm flipH="1">
            <a:off x="3229350" y="1649002"/>
            <a:ext cx="268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b="1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1" name="Google Shape;1461;p69"/>
          <p:cNvSpPr txBox="1"/>
          <p:nvPr/>
        </p:nvSpPr>
        <p:spPr>
          <a:xfrm flipH="1">
            <a:off x="3229350" y="2516554"/>
            <a:ext cx="268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b="1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2" name="Google Shape;1462;p69"/>
          <p:cNvSpPr txBox="1"/>
          <p:nvPr/>
        </p:nvSpPr>
        <p:spPr>
          <a:xfrm flipH="1">
            <a:off x="3783150" y="3384107"/>
            <a:ext cx="1577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b="1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3" name="Google Shape;1463;p69"/>
          <p:cNvSpPr/>
          <p:nvPr/>
        </p:nvSpPr>
        <p:spPr>
          <a:xfrm rot="10800000">
            <a:off x="4181436" y="4077511"/>
            <a:ext cx="788100" cy="625500"/>
          </a:xfrm>
          <a:prstGeom prst="trapezoid">
            <a:avLst>
              <a:gd fmla="val 629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43"/>
          <p:cNvSpPr txBox="1"/>
          <p:nvPr>
            <p:ph type="title"/>
          </p:nvPr>
        </p:nvSpPr>
        <p:spPr>
          <a:xfrm>
            <a:off x="446650" y="2676750"/>
            <a:ext cx="4564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200"/>
              <a:buFont typeface="Proxima Nova"/>
              <a:buNone/>
            </a:pPr>
            <a:endParaRPr/>
          </a:p>
        </p:txBody>
      </p:sp>
      <p:sp>
        <p:nvSpPr>
          <p:cNvPr id="1225" name="Google Shape;1225;p43"/>
          <p:cNvSpPr txBox="1"/>
          <p:nvPr>
            <p:ph idx="1" type="subTitle"/>
          </p:nvPr>
        </p:nvSpPr>
        <p:spPr>
          <a:xfrm>
            <a:off x="446650" y="3732646"/>
            <a:ext cx="4564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roxima Nova"/>
              <a:buNone/>
            </a:pPr>
            <a:endParaRPr/>
          </a:p>
        </p:txBody>
      </p:sp>
      <p:sp>
        <p:nvSpPr>
          <p:cNvPr id="1226" name="Google Shape;1226;p43"/>
          <p:cNvSpPr txBox="1"/>
          <p:nvPr>
            <p:ph idx="2" type="body"/>
          </p:nvPr>
        </p:nvSpPr>
        <p:spPr>
          <a:xfrm>
            <a:off x="446650" y="4668712"/>
            <a:ext cx="4578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70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cxnSp>
        <p:nvCxnSpPr>
          <p:cNvPr id="1469" name="Google Shape;1469;p70"/>
          <p:cNvCxnSpPr/>
          <p:nvPr/>
        </p:nvCxnSpPr>
        <p:spPr>
          <a:xfrm rot="10800000">
            <a:off x="3188217" y="918925"/>
            <a:ext cx="0" cy="3929400"/>
          </a:xfrm>
          <a:prstGeom prst="straightConnector1">
            <a:avLst/>
          </a:prstGeom>
          <a:noFill/>
          <a:ln cap="flat" cmpd="sng" w="127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0" name="Google Shape;1470;p70"/>
          <p:cNvCxnSpPr/>
          <p:nvPr/>
        </p:nvCxnSpPr>
        <p:spPr>
          <a:xfrm rot="10800000">
            <a:off x="5955783" y="918925"/>
            <a:ext cx="0" cy="3929400"/>
          </a:xfrm>
          <a:prstGeom prst="straightConnector1">
            <a:avLst/>
          </a:prstGeom>
          <a:noFill/>
          <a:ln cap="flat" cmpd="sng" w="127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1" name="Google Shape;1471;p70"/>
          <p:cNvCxnSpPr/>
          <p:nvPr/>
        </p:nvCxnSpPr>
        <p:spPr>
          <a:xfrm rot="10800000">
            <a:off x="8723350" y="918925"/>
            <a:ext cx="0" cy="3929400"/>
          </a:xfrm>
          <a:prstGeom prst="straightConnector1">
            <a:avLst/>
          </a:prstGeom>
          <a:noFill/>
          <a:ln cap="flat" cmpd="sng" w="127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2" name="Google Shape;1472;p70"/>
          <p:cNvCxnSpPr/>
          <p:nvPr/>
        </p:nvCxnSpPr>
        <p:spPr>
          <a:xfrm rot="10800000">
            <a:off x="420650" y="918925"/>
            <a:ext cx="0" cy="3929400"/>
          </a:xfrm>
          <a:prstGeom prst="straightConnector1">
            <a:avLst/>
          </a:prstGeom>
          <a:noFill/>
          <a:ln cap="flat" cmpd="sng" w="127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3" name="Google Shape;1473;p70"/>
          <p:cNvSpPr/>
          <p:nvPr/>
        </p:nvSpPr>
        <p:spPr>
          <a:xfrm>
            <a:off x="420652" y="918925"/>
            <a:ext cx="2767500" cy="354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70"/>
          <p:cNvSpPr/>
          <p:nvPr/>
        </p:nvSpPr>
        <p:spPr>
          <a:xfrm>
            <a:off x="3188217" y="918925"/>
            <a:ext cx="2767500" cy="354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70"/>
          <p:cNvSpPr/>
          <p:nvPr/>
        </p:nvSpPr>
        <p:spPr>
          <a:xfrm>
            <a:off x="5955783" y="918925"/>
            <a:ext cx="2767500" cy="354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6" name="Google Shape;1476;p70"/>
          <p:cNvGrpSpPr/>
          <p:nvPr/>
        </p:nvGrpSpPr>
        <p:grpSpPr>
          <a:xfrm>
            <a:off x="775074" y="1644362"/>
            <a:ext cx="1436750" cy="296084"/>
            <a:chOff x="775074" y="1872962"/>
            <a:chExt cx="1436750" cy="296084"/>
          </a:xfrm>
        </p:grpSpPr>
        <p:sp>
          <p:nvSpPr>
            <p:cNvPr id="1477" name="Google Shape;1477;p70"/>
            <p:cNvSpPr/>
            <p:nvPr/>
          </p:nvSpPr>
          <p:spPr>
            <a:xfrm>
              <a:off x="775078" y="1872962"/>
              <a:ext cx="1436746" cy="296084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78" name="Google Shape;1478;p70"/>
            <p:cNvSpPr txBox="1"/>
            <p:nvPr/>
          </p:nvSpPr>
          <p:spPr>
            <a:xfrm>
              <a:off x="775074" y="1905654"/>
              <a:ext cx="1436700" cy="23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b="0" i="0" sz="9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479" name="Google Shape;1479;p70"/>
          <p:cNvSpPr txBox="1"/>
          <p:nvPr/>
        </p:nvSpPr>
        <p:spPr>
          <a:xfrm>
            <a:off x="964687" y="965870"/>
            <a:ext cx="167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70"/>
          <p:cNvSpPr txBox="1"/>
          <p:nvPr/>
        </p:nvSpPr>
        <p:spPr>
          <a:xfrm>
            <a:off x="3732253" y="965870"/>
            <a:ext cx="167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70"/>
          <p:cNvSpPr txBox="1"/>
          <p:nvPr/>
        </p:nvSpPr>
        <p:spPr>
          <a:xfrm>
            <a:off x="6499818" y="965870"/>
            <a:ext cx="167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2" name="Google Shape;1482;p70"/>
          <p:cNvGrpSpPr/>
          <p:nvPr/>
        </p:nvGrpSpPr>
        <p:grpSpPr>
          <a:xfrm>
            <a:off x="775074" y="2005937"/>
            <a:ext cx="1436750" cy="296084"/>
            <a:chOff x="775074" y="2234537"/>
            <a:chExt cx="1436750" cy="296084"/>
          </a:xfrm>
        </p:grpSpPr>
        <p:sp>
          <p:nvSpPr>
            <p:cNvPr id="1483" name="Google Shape;1483;p70"/>
            <p:cNvSpPr/>
            <p:nvPr/>
          </p:nvSpPr>
          <p:spPr>
            <a:xfrm>
              <a:off x="775078" y="2234537"/>
              <a:ext cx="1436746" cy="296084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84" name="Google Shape;1484;p70"/>
            <p:cNvSpPr txBox="1"/>
            <p:nvPr/>
          </p:nvSpPr>
          <p:spPr>
            <a:xfrm>
              <a:off x="775074" y="2267229"/>
              <a:ext cx="1436700" cy="23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b="0" i="0" sz="9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485" name="Google Shape;1485;p70"/>
          <p:cNvGrpSpPr/>
          <p:nvPr/>
        </p:nvGrpSpPr>
        <p:grpSpPr>
          <a:xfrm>
            <a:off x="775074" y="2367512"/>
            <a:ext cx="1436750" cy="296084"/>
            <a:chOff x="775074" y="2596112"/>
            <a:chExt cx="1436750" cy="296084"/>
          </a:xfrm>
        </p:grpSpPr>
        <p:sp>
          <p:nvSpPr>
            <p:cNvPr id="1486" name="Google Shape;1486;p70"/>
            <p:cNvSpPr/>
            <p:nvPr/>
          </p:nvSpPr>
          <p:spPr>
            <a:xfrm>
              <a:off x="775078" y="2596112"/>
              <a:ext cx="1436746" cy="296084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87" name="Google Shape;1487;p70"/>
            <p:cNvSpPr txBox="1"/>
            <p:nvPr/>
          </p:nvSpPr>
          <p:spPr>
            <a:xfrm>
              <a:off x="775074" y="2628804"/>
              <a:ext cx="1436700" cy="23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b="0" i="0" sz="9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488" name="Google Shape;1488;p70"/>
          <p:cNvSpPr txBox="1"/>
          <p:nvPr/>
        </p:nvSpPr>
        <p:spPr>
          <a:xfrm>
            <a:off x="789600" y="2663625"/>
            <a:ext cx="143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b="1" i="0" sz="10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9" name="Google Shape;1489;p70"/>
          <p:cNvSpPr/>
          <p:nvPr/>
        </p:nvSpPr>
        <p:spPr>
          <a:xfrm>
            <a:off x="3751000" y="2005925"/>
            <a:ext cx="1641900" cy="2961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0" name="Google Shape;1490;p70"/>
          <p:cNvSpPr txBox="1"/>
          <p:nvPr/>
        </p:nvSpPr>
        <p:spPr>
          <a:xfrm>
            <a:off x="3853599" y="2038629"/>
            <a:ext cx="1436700" cy="23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sz="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1" name="Google Shape;1491;p70"/>
          <p:cNvSpPr/>
          <p:nvPr/>
        </p:nvSpPr>
        <p:spPr>
          <a:xfrm>
            <a:off x="3751100" y="3720525"/>
            <a:ext cx="1641800" cy="2961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2" name="Google Shape;1492;p70"/>
          <p:cNvSpPr txBox="1"/>
          <p:nvPr/>
        </p:nvSpPr>
        <p:spPr>
          <a:xfrm>
            <a:off x="3853649" y="3753229"/>
            <a:ext cx="1436700" cy="23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sz="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3" name="Google Shape;1493;p70"/>
          <p:cNvSpPr/>
          <p:nvPr/>
        </p:nvSpPr>
        <p:spPr>
          <a:xfrm>
            <a:off x="3751100" y="4082100"/>
            <a:ext cx="1641800" cy="2961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4" name="Google Shape;1494;p70"/>
          <p:cNvSpPr txBox="1"/>
          <p:nvPr/>
        </p:nvSpPr>
        <p:spPr>
          <a:xfrm>
            <a:off x="3853649" y="4114804"/>
            <a:ext cx="1436700" cy="23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sz="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5" name="Google Shape;1495;p70"/>
          <p:cNvSpPr txBox="1"/>
          <p:nvPr/>
        </p:nvSpPr>
        <p:spPr>
          <a:xfrm>
            <a:off x="3751100" y="4378200"/>
            <a:ext cx="164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b="1" i="0" sz="1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96" name="Google Shape;1496;p70"/>
          <p:cNvGrpSpPr/>
          <p:nvPr/>
        </p:nvGrpSpPr>
        <p:grpSpPr>
          <a:xfrm>
            <a:off x="2509176" y="2821378"/>
            <a:ext cx="831417" cy="793472"/>
            <a:chOff x="2509176" y="2516578"/>
            <a:chExt cx="831417" cy="793472"/>
          </a:xfrm>
        </p:grpSpPr>
        <p:grpSp>
          <p:nvGrpSpPr>
            <p:cNvPr id="1497" name="Google Shape;1497;p70"/>
            <p:cNvGrpSpPr/>
            <p:nvPr/>
          </p:nvGrpSpPr>
          <p:grpSpPr>
            <a:xfrm>
              <a:off x="2509302" y="2516578"/>
              <a:ext cx="831291" cy="793472"/>
              <a:chOff x="4512887" y="1857099"/>
              <a:chExt cx="947556" cy="905583"/>
            </a:xfrm>
          </p:grpSpPr>
          <p:sp>
            <p:nvSpPr>
              <p:cNvPr id="1498" name="Google Shape;1498;p70"/>
              <p:cNvSpPr/>
              <p:nvPr/>
            </p:nvSpPr>
            <p:spPr>
              <a:xfrm>
                <a:off x="4515671" y="1858792"/>
                <a:ext cx="944772" cy="903890"/>
              </a:xfrm>
              <a:prstGeom prst="flowChartDecision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13"/>
                  <a:buFont typeface="Arial"/>
                  <a:buNone/>
                </a:pPr>
                <a:r>
                  <a:t/>
                </a:r>
                <a:endParaRPr b="0" i="0" sz="1013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70"/>
              <p:cNvSpPr/>
              <p:nvPr/>
            </p:nvSpPr>
            <p:spPr>
              <a:xfrm>
                <a:off x="4512887" y="1857099"/>
                <a:ext cx="732328" cy="754341"/>
              </a:xfrm>
              <a:custGeom>
                <a:rect b="b" l="l" r="r" t="t"/>
                <a:pathLst>
                  <a:path extrusionOk="0" h="754341" w="732328">
                    <a:moveTo>
                      <a:pt x="472386" y="0"/>
                    </a:moveTo>
                    <a:lnTo>
                      <a:pt x="732328" y="248694"/>
                    </a:lnTo>
                    <a:lnTo>
                      <a:pt x="723131" y="273822"/>
                    </a:lnTo>
                    <a:cubicBezTo>
                      <a:pt x="642614" y="464185"/>
                      <a:pt x="508108" y="626153"/>
                      <a:pt x="338808" y="740529"/>
                    </a:cubicBezTo>
                    <a:lnTo>
                      <a:pt x="316073" y="754341"/>
                    </a:lnTo>
                    <a:lnTo>
                      <a:pt x="0" y="45194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13"/>
                  <a:buFont typeface="Arial"/>
                  <a:buNone/>
                </a:pPr>
                <a:r>
                  <a:t/>
                </a:r>
                <a:endParaRPr b="0" i="0" sz="1013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0" name="Google Shape;1500;p70"/>
            <p:cNvSpPr txBox="1"/>
            <p:nvPr/>
          </p:nvSpPr>
          <p:spPr>
            <a:xfrm>
              <a:off x="2509176" y="2797975"/>
              <a:ext cx="831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1" name="Google Shape;1501;p70"/>
          <p:cNvGrpSpPr/>
          <p:nvPr/>
        </p:nvGrpSpPr>
        <p:grpSpPr>
          <a:xfrm>
            <a:off x="5803251" y="2821378"/>
            <a:ext cx="831417" cy="793472"/>
            <a:chOff x="5803251" y="2516578"/>
            <a:chExt cx="831417" cy="793472"/>
          </a:xfrm>
        </p:grpSpPr>
        <p:grpSp>
          <p:nvGrpSpPr>
            <p:cNvPr id="1502" name="Google Shape;1502;p70"/>
            <p:cNvGrpSpPr/>
            <p:nvPr/>
          </p:nvGrpSpPr>
          <p:grpSpPr>
            <a:xfrm>
              <a:off x="5803377" y="2516578"/>
              <a:ext cx="831291" cy="793472"/>
              <a:chOff x="4512887" y="1857099"/>
              <a:chExt cx="947556" cy="905583"/>
            </a:xfrm>
          </p:grpSpPr>
          <p:sp>
            <p:nvSpPr>
              <p:cNvPr id="1503" name="Google Shape;1503;p70"/>
              <p:cNvSpPr/>
              <p:nvPr/>
            </p:nvSpPr>
            <p:spPr>
              <a:xfrm>
                <a:off x="4515671" y="1858792"/>
                <a:ext cx="944772" cy="903890"/>
              </a:xfrm>
              <a:prstGeom prst="flowChartDecision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13"/>
                  <a:buFont typeface="Arial"/>
                  <a:buNone/>
                </a:pPr>
                <a:r>
                  <a:t/>
                </a:r>
                <a:endParaRPr b="0" i="0" sz="1013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70"/>
              <p:cNvSpPr/>
              <p:nvPr/>
            </p:nvSpPr>
            <p:spPr>
              <a:xfrm>
                <a:off x="4512887" y="1857099"/>
                <a:ext cx="732328" cy="754341"/>
              </a:xfrm>
              <a:custGeom>
                <a:rect b="b" l="l" r="r" t="t"/>
                <a:pathLst>
                  <a:path extrusionOk="0" h="754341" w="732328">
                    <a:moveTo>
                      <a:pt x="472386" y="0"/>
                    </a:moveTo>
                    <a:lnTo>
                      <a:pt x="732328" y="248694"/>
                    </a:lnTo>
                    <a:lnTo>
                      <a:pt x="723131" y="273822"/>
                    </a:lnTo>
                    <a:cubicBezTo>
                      <a:pt x="642614" y="464185"/>
                      <a:pt x="508108" y="626153"/>
                      <a:pt x="338808" y="740529"/>
                    </a:cubicBezTo>
                    <a:lnTo>
                      <a:pt x="316073" y="754341"/>
                    </a:lnTo>
                    <a:lnTo>
                      <a:pt x="0" y="45194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13"/>
                  <a:buFont typeface="Arial"/>
                  <a:buNone/>
                </a:pPr>
                <a:r>
                  <a:t/>
                </a:r>
                <a:endParaRPr b="0" i="0" sz="1013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5" name="Google Shape;1505;p70"/>
            <p:cNvSpPr txBox="1"/>
            <p:nvPr/>
          </p:nvSpPr>
          <p:spPr>
            <a:xfrm>
              <a:off x="5803251" y="2797975"/>
              <a:ext cx="831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06" name="Google Shape;1506;p70"/>
          <p:cNvCxnSpPr>
            <a:endCxn id="1489" idx="1"/>
          </p:cNvCxnSpPr>
          <p:nvPr/>
        </p:nvCxnSpPr>
        <p:spPr>
          <a:xfrm>
            <a:off x="2211700" y="2153975"/>
            <a:ext cx="15393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07" name="Google Shape;1507;p70"/>
          <p:cNvCxnSpPr>
            <a:stCxn id="1489" idx="2"/>
          </p:cNvCxnSpPr>
          <p:nvPr/>
        </p:nvCxnSpPr>
        <p:spPr>
          <a:xfrm>
            <a:off x="4571950" y="2302025"/>
            <a:ext cx="0" cy="243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08" name="Google Shape;1508;p70"/>
          <p:cNvCxnSpPr>
            <a:endCxn id="1503" idx="0"/>
          </p:cNvCxnSpPr>
          <p:nvPr/>
        </p:nvCxnSpPr>
        <p:spPr>
          <a:xfrm>
            <a:off x="6217244" y="2531261"/>
            <a:ext cx="3000" cy="291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09" name="Google Shape;1509;p70"/>
          <p:cNvCxnSpPr>
            <a:endCxn id="1498" idx="0"/>
          </p:cNvCxnSpPr>
          <p:nvPr/>
        </p:nvCxnSpPr>
        <p:spPr>
          <a:xfrm flipH="1">
            <a:off x="2926169" y="2531261"/>
            <a:ext cx="600" cy="291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0" name="Google Shape;1510;p70"/>
          <p:cNvCxnSpPr/>
          <p:nvPr/>
        </p:nvCxnSpPr>
        <p:spPr>
          <a:xfrm>
            <a:off x="2925975" y="2538550"/>
            <a:ext cx="3298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1" name="Google Shape;1511;p70"/>
          <p:cNvCxnSpPr>
            <a:stCxn id="1491" idx="1"/>
          </p:cNvCxnSpPr>
          <p:nvPr/>
        </p:nvCxnSpPr>
        <p:spPr>
          <a:xfrm rot="10800000">
            <a:off x="2922200" y="3868575"/>
            <a:ext cx="828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1512" name="Google Shape;1512;p70"/>
          <p:cNvCxnSpPr>
            <a:stCxn id="1498" idx="2"/>
          </p:cNvCxnSpPr>
          <p:nvPr/>
        </p:nvCxnSpPr>
        <p:spPr>
          <a:xfrm>
            <a:off x="2926169" y="3614850"/>
            <a:ext cx="0" cy="252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3" name="Google Shape;1513;p70"/>
          <p:cNvCxnSpPr/>
          <p:nvPr/>
        </p:nvCxnSpPr>
        <p:spPr>
          <a:xfrm flipH="1">
            <a:off x="5388075" y="3863150"/>
            <a:ext cx="843900" cy="5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4" name="Google Shape;1514;p70"/>
          <p:cNvCxnSpPr>
            <a:stCxn id="1503" idx="2"/>
          </p:cNvCxnSpPr>
          <p:nvPr/>
        </p:nvCxnSpPr>
        <p:spPr>
          <a:xfrm>
            <a:off x="6220244" y="3614850"/>
            <a:ext cx="4200" cy="252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71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graphicFrame>
        <p:nvGraphicFramePr>
          <p:cNvPr id="1520" name="Google Shape;1520;p71"/>
          <p:cNvGraphicFramePr/>
          <p:nvPr/>
        </p:nvGraphicFramePr>
        <p:xfrm>
          <a:off x="185829" y="8812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{76DCBB32-7D8A-4C07-9A29-6E0C0A84CB67}</a:tableStyleId>
              </a:tblPr>
              <a:tblGrid>
                <a:gridCol w="2312325"/>
                <a:gridCol w="3203750"/>
                <a:gridCol w="3203750"/>
              </a:tblGrid>
              <a:tr h="44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Campaign Message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SG" sz="1800">
                          <a:solidFill>
                            <a:srgbClr val="1F497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Find your free to live life boldly and with confidence</a:t>
                      </a:r>
                      <a:endParaRPr b="1"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Persona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Persona 1: Young &amp; Affluent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Persona 2: Pre-retirees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Pain Points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They have many passions and ambitions but they also need to think about their dependents.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They worry about the financial implications of the loss of income/health as they age.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Role of Protection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Protect yourself and your loved ones for the future so you can live boldly today.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Take uncertainties out of your next life stage and protect your lifestyle.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Awareness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SG" sz="9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What does freedom planning mean to YOU?</a:t>
                      </a:r>
                      <a:endParaRPr i="1" sz="9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SG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CTA: Learn More</a:t>
                      </a:r>
                      <a:endParaRPr i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Define freedom planning for this target group: living life on your own terms.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b="1"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Protect your loved ones while you carve your own path.</a:t>
                      </a:r>
                      <a:endParaRPr b="1"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Definition of freedom planning for this target group: progressing to the next stage of life with confidence and vigour.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b="1"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Safeguard your lifestyle</a:t>
                      </a: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from the unexpected.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Retargeting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SG" sz="9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 now</a:t>
                      </a:r>
                      <a:endParaRPr i="1" sz="9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SG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CTA: Contact Us</a:t>
                      </a:r>
                      <a:endParaRPr i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Achieve your </a:t>
                      </a:r>
                      <a:r>
                        <a:rPr b="1"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freedom goals with your FC</a:t>
                      </a: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for professional guidance on protection policy options.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Wide array of plans to help you secure your financial 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 now to ensure peace of mind 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b="1"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Leave the planning to Prudential so you can enjoy your freedom.</a:t>
                      </a:r>
                      <a:endParaRPr b="1"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EDM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SG" sz="9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Visualise your freedom</a:t>
                      </a:r>
                      <a:endParaRPr i="1" sz="9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CTA: Contact Us</a:t>
                      </a:r>
                      <a:endParaRPr i="1"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Benefit from the </a:t>
                      </a:r>
                      <a:r>
                        <a:rPr b="1"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freedom to pursue your passions</a:t>
                      </a: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Start freedom planning with you FC.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b="1"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Continue to enjoy the rewards of your success</a:t>
                      </a:r>
                      <a:endParaRPr b="1"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Get the coverage you need to Find Your Free.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72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pic>
        <p:nvPicPr>
          <p:cNvPr descr="GettyImages-1187304458.jpg" id="1526" name="Google Shape;1526;p72"/>
          <p:cNvPicPr preferRelativeResize="0"/>
          <p:nvPr/>
        </p:nvPicPr>
        <p:blipFill rotWithShape="1">
          <a:blip r:embed="rId3">
            <a:alphaModFix/>
          </a:blip>
          <a:srcRect b="0" l="38543" r="22965" t="0"/>
          <a:stretch/>
        </p:blipFill>
        <p:spPr>
          <a:xfrm>
            <a:off x="0" y="774700"/>
            <a:ext cx="1658350" cy="2872373"/>
          </a:xfrm>
          <a:custGeom>
            <a:rect b="b" l="l" r="r" t="t"/>
            <a:pathLst>
              <a:path extrusionOk="0" h="9046844" w="5223150">
                <a:moveTo>
                  <a:pt x="0" y="0"/>
                </a:moveTo>
                <a:lnTo>
                  <a:pt x="5223150" y="3015573"/>
                </a:lnTo>
                <a:lnTo>
                  <a:pt x="5223150" y="9046844"/>
                </a:lnTo>
                <a:lnTo>
                  <a:pt x="0" y="603120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527" name="Google Shape;1527;p72"/>
          <p:cNvSpPr txBox="1"/>
          <p:nvPr/>
        </p:nvSpPr>
        <p:spPr>
          <a:xfrm>
            <a:off x="446625" y="3952876"/>
            <a:ext cx="255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SzPts val="1200"/>
              <a:buFont typeface="Arial"/>
              <a:buNone/>
            </a:pPr>
            <a:endParaRPr b="1" i="1" sz="14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8" name="Google Shape;1528;p72"/>
          <p:cNvSpPr txBox="1"/>
          <p:nvPr/>
        </p:nvSpPr>
        <p:spPr>
          <a:xfrm>
            <a:off x="1794700" y="1799150"/>
            <a:ext cx="137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roxima Nova"/>
              <a:buNone/>
            </a:pPr>
            <a:endParaRPr/>
          </a:p>
        </p:txBody>
      </p:sp>
      <p:sp>
        <p:nvSpPr>
          <p:cNvPr id="1529" name="Google Shape;1529;p72"/>
          <p:cNvSpPr txBox="1"/>
          <p:nvPr/>
        </p:nvSpPr>
        <p:spPr>
          <a:xfrm>
            <a:off x="1794700" y="2427300"/>
            <a:ext cx="1374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0" name="Google Shape;1530;p72"/>
          <p:cNvSpPr txBox="1"/>
          <p:nvPr/>
        </p:nvSpPr>
        <p:spPr>
          <a:xfrm>
            <a:off x="3668350" y="795375"/>
            <a:ext cx="2607600" cy="4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b="1" i="0" sz="11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1" name="Google Shape;1531;p72"/>
          <p:cNvSpPr txBox="1"/>
          <p:nvPr/>
        </p:nvSpPr>
        <p:spPr>
          <a:xfrm>
            <a:off x="6574100" y="795375"/>
            <a:ext cx="21030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Arial"/>
              <a:buNone/>
            </a:pPr>
            <a:endParaRPr b="1" i="0" sz="11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73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sp>
        <p:nvSpPr>
          <p:cNvPr id="1537" name="Google Shape;1537;p73"/>
          <p:cNvSpPr/>
          <p:nvPr/>
        </p:nvSpPr>
        <p:spPr>
          <a:xfrm flipH="1" rot="10800000">
            <a:off x="1278383" y="1673231"/>
            <a:ext cx="1105500" cy="1105500"/>
          </a:xfrm>
          <a:prstGeom prst="ellipse">
            <a:avLst/>
          </a:prstGeom>
          <a:solidFill>
            <a:schemeClr val="accent6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73"/>
          <p:cNvSpPr/>
          <p:nvPr/>
        </p:nvSpPr>
        <p:spPr>
          <a:xfrm flipH="1" rot="10800000">
            <a:off x="301275" y="1673231"/>
            <a:ext cx="1105500" cy="1105500"/>
          </a:xfrm>
          <a:prstGeom prst="ellipse">
            <a:avLst/>
          </a:prstGeom>
          <a:solidFill>
            <a:schemeClr val="accent6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73"/>
          <p:cNvSpPr/>
          <p:nvPr/>
        </p:nvSpPr>
        <p:spPr>
          <a:xfrm flipH="1" rot="10800000">
            <a:off x="817097" y="2349063"/>
            <a:ext cx="1105500" cy="1105500"/>
          </a:xfrm>
          <a:prstGeom prst="ellipse">
            <a:avLst/>
          </a:prstGeom>
          <a:solidFill>
            <a:schemeClr val="accent6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73"/>
          <p:cNvSpPr txBox="1"/>
          <p:nvPr/>
        </p:nvSpPr>
        <p:spPr>
          <a:xfrm>
            <a:off x="973560" y="2778663"/>
            <a:ext cx="792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roxima Nova"/>
              <a:buNone/>
            </a:pPr>
            <a:endParaRPr/>
          </a:p>
        </p:txBody>
      </p:sp>
      <p:sp>
        <p:nvSpPr>
          <p:cNvPr id="1541" name="Google Shape;1541;p73"/>
          <p:cNvSpPr txBox="1"/>
          <p:nvPr/>
        </p:nvSpPr>
        <p:spPr>
          <a:xfrm>
            <a:off x="457725" y="2102838"/>
            <a:ext cx="792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73"/>
          <p:cNvSpPr txBox="1"/>
          <p:nvPr/>
        </p:nvSpPr>
        <p:spPr>
          <a:xfrm>
            <a:off x="1460477" y="2102838"/>
            <a:ext cx="741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73"/>
          <p:cNvSpPr txBox="1"/>
          <p:nvPr/>
        </p:nvSpPr>
        <p:spPr>
          <a:xfrm>
            <a:off x="5106500" y="427925"/>
            <a:ext cx="31437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11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4" name="Google Shape;1544;p73"/>
          <p:cNvSpPr/>
          <p:nvPr/>
        </p:nvSpPr>
        <p:spPr>
          <a:xfrm>
            <a:off x="3103224" y="1581600"/>
            <a:ext cx="1675500" cy="1675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73"/>
          <p:cNvSpPr txBox="1"/>
          <p:nvPr/>
        </p:nvSpPr>
        <p:spPr>
          <a:xfrm>
            <a:off x="3302805" y="2249931"/>
            <a:ext cx="127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73"/>
          <p:cNvSpPr/>
          <p:nvPr/>
        </p:nvSpPr>
        <p:spPr>
          <a:xfrm>
            <a:off x="2547950" y="2258550"/>
            <a:ext cx="391200" cy="32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73"/>
          <p:cNvSpPr txBox="1"/>
          <p:nvPr/>
        </p:nvSpPr>
        <p:spPr>
          <a:xfrm>
            <a:off x="446625" y="3875400"/>
            <a:ext cx="4248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74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pic>
        <p:nvPicPr>
          <p:cNvPr id="1553" name="Google Shape;155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719" y="2429689"/>
            <a:ext cx="673641" cy="94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able Offe@4x.png" id="1554" name="Google Shape;1554;p74"/>
          <p:cNvPicPr preferRelativeResize="0"/>
          <p:nvPr/>
        </p:nvPicPr>
        <p:blipFill rotWithShape="1">
          <a:blip r:embed="rId4">
            <a:alphaModFix/>
          </a:blip>
          <a:srcRect b="9" l="0" r="0" t="18"/>
          <a:stretch/>
        </p:blipFill>
        <p:spPr>
          <a:xfrm>
            <a:off x="949307" y="3691988"/>
            <a:ext cx="848464" cy="948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s with Varied Messaging@2x.png" id="1555" name="Google Shape;1555;p74"/>
          <p:cNvPicPr preferRelativeResize="0"/>
          <p:nvPr/>
        </p:nvPicPr>
        <p:blipFill rotWithShape="1">
          <a:blip r:embed="rId5">
            <a:alphaModFix/>
          </a:blip>
          <a:srcRect b="97" l="0" r="0" t="99"/>
          <a:stretch/>
        </p:blipFill>
        <p:spPr>
          <a:xfrm>
            <a:off x="1102601" y="1088915"/>
            <a:ext cx="541878" cy="94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74"/>
          <p:cNvSpPr/>
          <p:nvPr/>
        </p:nvSpPr>
        <p:spPr>
          <a:xfrm>
            <a:off x="1934900" y="1240410"/>
            <a:ext cx="5462100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74"/>
          <p:cNvSpPr/>
          <p:nvPr/>
        </p:nvSpPr>
        <p:spPr>
          <a:xfrm>
            <a:off x="1934900" y="2278450"/>
            <a:ext cx="5462100" cy="11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74"/>
          <p:cNvSpPr/>
          <p:nvPr/>
        </p:nvSpPr>
        <p:spPr>
          <a:xfrm>
            <a:off x="1934900" y="3823225"/>
            <a:ext cx="5462100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74"/>
          <p:cNvSpPr txBox="1"/>
          <p:nvPr/>
        </p:nvSpPr>
        <p:spPr>
          <a:xfrm>
            <a:off x="2442125" y="1320025"/>
            <a:ext cx="4571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sz="11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0" name="Google Shape;1560;p74"/>
          <p:cNvSpPr txBox="1"/>
          <p:nvPr/>
        </p:nvSpPr>
        <p:spPr>
          <a:xfrm>
            <a:off x="2078000" y="1300350"/>
            <a:ext cx="42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i="0" sz="2400" u="none" cap="none" strike="noStrike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1" name="Google Shape;1561;p74"/>
          <p:cNvSpPr txBox="1"/>
          <p:nvPr/>
        </p:nvSpPr>
        <p:spPr>
          <a:xfrm>
            <a:off x="2442125" y="2380483"/>
            <a:ext cx="48093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i="0" sz="11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2" name="Google Shape;1562;p74"/>
          <p:cNvSpPr txBox="1"/>
          <p:nvPr/>
        </p:nvSpPr>
        <p:spPr>
          <a:xfrm>
            <a:off x="2078000" y="2360796"/>
            <a:ext cx="42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i="0" sz="2400" u="none" cap="none" strike="noStrike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3" name="Google Shape;1563;p74"/>
          <p:cNvSpPr txBox="1"/>
          <p:nvPr/>
        </p:nvSpPr>
        <p:spPr>
          <a:xfrm>
            <a:off x="2442125" y="3903500"/>
            <a:ext cx="4571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i="0" sz="11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4" name="Google Shape;1564;p74"/>
          <p:cNvSpPr txBox="1"/>
          <p:nvPr/>
        </p:nvSpPr>
        <p:spPr>
          <a:xfrm>
            <a:off x="2078000" y="3883825"/>
            <a:ext cx="42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i="0" sz="2400" u="none" cap="none" strike="noStrike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65" name="Google Shape;1565;p74"/>
          <p:cNvCxnSpPr>
            <a:stCxn id="1556" idx="3"/>
            <a:endCxn id="1558" idx="3"/>
          </p:cNvCxnSpPr>
          <p:nvPr/>
        </p:nvCxnSpPr>
        <p:spPr>
          <a:xfrm>
            <a:off x="7397000" y="1583310"/>
            <a:ext cx="600" cy="2582700"/>
          </a:xfrm>
          <a:prstGeom prst="bentConnector3">
            <a:avLst>
              <a:gd fmla="val 109025000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6" name="Google Shape;1566;p74"/>
          <p:cNvCxnSpPr>
            <a:stCxn id="1557" idx="3"/>
          </p:cNvCxnSpPr>
          <p:nvPr/>
        </p:nvCxnSpPr>
        <p:spPr>
          <a:xfrm>
            <a:off x="7397000" y="2874700"/>
            <a:ext cx="6558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75"/>
          <p:cNvSpPr txBox="1"/>
          <p:nvPr>
            <p:ph type="title"/>
          </p:nvPr>
        </p:nvSpPr>
        <p:spPr>
          <a:xfrm>
            <a:off x="434325" y="1329600"/>
            <a:ext cx="2587500" cy="24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sz="26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572" name="Google Shape;157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1947" y="3711495"/>
            <a:ext cx="1246090" cy="697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9394" y="3711501"/>
            <a:ext cx="688531" cy="697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2057" y="3716128"/>
            <a:ext cx="688535" cy="688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3250" y="879883"/>
            <a:ext cx="700831" cy="697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26922" y="692050"/>
            <a:ext cx="781148" cy="10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75"/>
          <p:cNvPicPr preferRelativeResize="0"/>
          <p:nvPr/>
        </p:nvPicPr>
        <p:blipFill rotWithShape="1">
          <a:blip r:embed="rId8">
            <a:alphaModFix/>
          </a:blip>
          <a:srcRect b="16679" l="0" r="0" t="16971"/>
          <a:stretch/>
        </p:blipFill>
        <p:spPr>
          <a:xfrm>
            <a:off x="6213638" y="830982"/>
            <a:ext cx="1481984" cy="73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26924" y="2044957"/>
            <a:ext cx="1038065" cy="41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99391" y="2077617"/>
            <a:ext cx="1120589" cy="28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7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857133" y="1987949"/>
            <a:ext cx="781135" cy="42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7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812897" y="798794"/>
            <a:ext cx="869622" cy="80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7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99391" y="2861235"/>
            <a:ext cx="869624" cy="43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75"/>
          <p:cNvPicPr preferRelativeResize="0"/>
          <p:nvPr/>
        </p:nvPicPr>
        <p:blipFill rotWithShape="1">
          <a:blip r:embed="rId14">
            <a:alphaModFix/>
          </a:blip>
          <a:srcRect b="24833" l="0" r="0" t="25597"/>
          <a:stretch/>
        </p:blipFill>
        <p:spPr>
          <a:xfrm>
            <a:off x="4968757" y="2810380"/>
            <a:ext cx="1120590" cy="555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75"/>
          <p:cNvPicPr preferRelativeResize="0"/>
          <p:nvPr/>
        </p:nvPicPr>
        <p:blipFill rotWithShape="1">
          <a:blip r:embed="rId15">
            <a:alphaModFix/>
          </a:blip>
          <a:srcRect b="16153" l="16903" r="18080" t="10219"/>
          <a:stretch/>
        </p:blipFill>
        <p:spPr>
          <a:xfrm>
            <a:off x="6493894" y="2738465"/>
            <a:ext cx="1034306" cy="5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75"/>
          <p:cNvPicPr preferRelativeResize="0"/>
          <p:nvPr/>
        </p:nvPicPr>
        <p:blipFill rotWithShape="1">
          <a:blip r:embed="rId16">
            <a:alphaModFix/>
          </a:blip>
          <a:srcRect b="9499" l="0" r="0" t="9998"/>
          <a:stretch/>
        </p:blipFill>
        <p:spPr>
          <a:xfrm>
            <a:off x="7857133" y="2881931"/>
            <a:ext cx="1038065" cy="397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75"/>
          <p:cNvPicPr preferRelativeResize="0"/>
          <p:nvPr/>
        </p:nvPicPr>
        <p:blipFill rotWithShape="1">
          <a:blip r:embed="rId17">
            <a:alphaModFix/>
          </a:blip>
          <a:srcRect b="17423" l="0" r="48256" t="0"/>
          <a:stretch/>
        </p:blipFill>
        <p:spPr>
          <a:xfrm>
            <a:off x="6492027" y="2101079"/>
            <a:ext cx="1038065" cy="3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75"/>
          <p:cNvPicPr preferRelativeResize="0"/>
          <p:nvPr/>
        </p:nvPicPr>
        <p:blipFill rotWithShape="1">
          <a:blip r:embed="rId18">
            <a:alphaModFix/>
          </a:blip>
          <a:srcRect b="0" l="22814" r="21676" t="0"/>
          <a:stretch/>
        </p:blipFill>
        <p:spPr>
          <a:xfrm>
            <a:off x="6994788" y="3709671"/>
            <a:ext cx="700837" cy="701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75"/>
          <p:cNvPicPr preferRelativeResize="0"/>
          <p:nvPr/>
        </p:nvPicPr>
        <p:blipFill rotWithShape="1">
          <a:blip r:embed="rId19">
            <a:alphaModFix/>
          </a:blip>
          <a:srcRect b="14625" l="22631" r="22384" t="14547"/>
          <a:stretch/>
        </p:blipFill>
        <p:spPr>
          <a:xfrm>
            <a:off x="8015030" y="3649654"/>
            <a:ext cx="722282" cy="697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76"/>
          <p:cNvSpPr txBox="1"/>
          <p:nvPr>
            <p:ph type="title"/>
          </p:nvPr>
        </p:nvSpPr>
        <p:spPr>
          <a:xfrm>
            <a:off x="460666" y="3146411"/>
            <a:ext cx="2826300" cy="1354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94" name="Google Shape;1594;p76"/>
          <p:cNvSpPr txBox="1"/>
          <p:nvPr>
            <p:ph idx="1" type="body"/>
          </p:nvPr>
        </p:nvSpPr>
        <p:spPr>
          <a:xfrm>
            <a:off x="207175" y="708250"/>
            <a:ext cx="3003600" cy="260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9600"/>
          </a:p>
        </p:txBody>
      </p:sp>
      <p:pic>
        <p:nvPicPr>
          <p:cNvPr id="1595" name="Google Shape;159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135" y="1363732"/>
            <a:ext cx="1287618" cy="1287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2387" y="1296850"/>
            <a:ext cx="1287618" cy="1287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8030" y="3152075"/>
            <a:ext cx="2062220" cy="9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76"/>
          <p:cNvPicPr preferRelativeResize="0"/>
          <p:nvPr/>
        </p:nvPicPr>
        <p:blipFill rotWithShape="1">
          <a:blip r:embed="rId6">
            <a:alphaModFix/>
          </a:blip>
          <a:srcRect b="0" l="20422" r="23410" t="0"/>
          <a:stretch/>
        </p:blipFill>
        <p:spPr>
          <a:xfrm>
            <a:off x="6528700" y="2938625"/>
            <a:ext cx="723209" cy="12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19998" y="2941769"/>
            <a:ext cx="549466" cy="1149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4" name="Google Shape;1604;p77"/>
          <p:cNvPicPr preferRelativeResize="0"/>
          <p:nvPr/>
        </p:nvPicPr>
        <p:blipFill rotWithShape="1">
          <a:blip r:embed="rId3">
            <a:alphaModFix/>
          </a:blip>
          <a:srcRect b="16502" l="10891" r="9893" t="19783"/>
          <a:stretch/>
        </p:blipFill>
        <p:spPr>
          <a:xfrm>
            <a:off x="4194112" y="4095613"/>
            <a:ext cx="906601" cy="417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p77"/>
          <p:cNvSpPr txBox="1"/>
          <p:nvPr>
            <p:ph type="title"/>
          </p:nvPr>
        </p:nvSpPr>
        <p:spPr>
          <a:xfrm>
            <a:off x="452424" y="351725"/>
            <a:ext cx="71649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  <p:sp>
        <p:nvSpPr>
          <p:cNvPr id="1606" name="Google Shape;1606;p77"/>
          <p:cNvSpPr/>
          <p:nvPr/>
        </p:nvSpPr>
        <p:spPr>
          <a:xfrm>
            <a:off x="609600" y="1143000"/>
            <a:ext cx="935939" cy="1080617"/>
          </a:xfrm>
          <a:custGeom>
            <a:rect b="b" l="l" r="r" t="t"/>
            <a:pathLst>
              <a:path extrusionOk="0" h="3376929" w="2924810">
                <a:moveTo>
                  <a:pt x="1462206" y="0"/>
                </a:moveTo>
                <a:lnTo>
                  <a:pt x="0" y="844204"/>
                </a:lnTo>
                <a:lnTo>
                  <a:pt x="0" y="2532613"/>
                </a:lnTo>
                <a:lnTo>
                  <a:pt x="1462206" y="3376818"/>
                </a:lnTo>
                <a:lnTo>
                  <a:pt x="2924413" y="2532613"/>
                </a:lnTo>
                <a:lnTo>
                  <a:pt x="2924413" y="844204"/>
                </a:lnTo>
                <a:lnTo>
                  <a:pt x="14622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77"/>
          <p:cNvSpPr txBox="1"/>
          <p:nvPr/>
        </p:nvSpPr>
        <p:spPr>
          <a:xfrm>
            <a:off x="624270" y="1598709"/>
            <a:ext cx="906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608" name="Google Shape;1608;p77"/>
          <p:cNvSpPr/>
          <p:nvPr/>
        </p:nvSpPr>
        <p:spPr>
          <a:xfrm>
            <a:off x="609600" y="2448925"/>
            <a:ext cx="935939" cy="1080617"/>
          </a:xfrm>
          <a:custGeom>
            <a:rect b="b" l="l" r="r" t="t"/>
            <a:pathLst>
              <a:path extrusionOk="0" h="3376929" w="2924810">
                <a:moveTo>
                  <a:pt x="1462206" y="0"/>
                </a:moveTo>
                <a:lnTo>
                  <a:pt x="0" y="844204"/>
                </a:lnTo>
                <a:lnTo>
                  <a:pt x="0" y="2532613"/>
                </a:lnTo>
                <a:lnTo>
                  <a:pt x="1462206" y="3376818"/>
                </a:lnTo>
                <a:lnTo>
                  <a:pt x="2924413" y="2532613"/>
                </a:lnTo>
                <a:lnTo>
                  <a:pt x="2924413" y="844204"/>
                </a:lnTo>
                <a:lnTo>
                  <a:pt x="14622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77"/>
          <p:cNvSpPr txBox="1"/>
          <p:nvPr/>
        </p:nvSpPr>
        <p:spPr>
          <a:xfrm>
            <a:off x="624270" y="2853784"/>
            <a:ext cx="906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</p:txBody>
      </p:sp>
      <p:sp>
        <p:nvSpPr>
          <p:cNvPr id="1610" name="Google Shape;1610;p77"/>
          <p:cNvSpPr/>
          <p:nvPr/>
        </p:nvSpPr>
        <p:spPr>
          <a:xfrm>
            <a:off x="609600" y="3754850"/>
            <a:ext cx="935939" cy="1080617"/>
          </a:xfrm>
          <a:custGeom>
            <a:rect b="b" l="l" r="r" t="t"/>
            <a:pathLst>
              <a:path extrusionOk="0" h="3376929" w="2924810">
                <a:moveTo>
                  <a:pt x="1462206" y="0"/>
                </a:moveTo>
                <a:lnTo>
                  <a:pt x="0" y="844204"/>
                </a:lnTo>
                <a:lnTo>
                  <a:pt x="0" y="2532613"/>
                </a:lnTo>
                <a:lnTo>
                  <a:pt x="1462206" y="3376818"/>
                </a:lnTo>
                <a:lnTo>
                  <a:pt x="2924413" y="2532613"/>
                </a:lnTo>
                <a:lnTo>
                  <a:pt x="2924413" y="844204"/>
                </a:lnTo>
                <a:lnTo>
                  <a:pt x="14622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Google Shape;1611;p77"/>
          <p:cNvSpPr txBox="1"/>
          <p:nvPr/>
        </p:nvSpPr>
        <p:spPr>
          <a:xfrm>
            <a:off x="624270" y="4210559"/>
            <a:ext cx="906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</p:txBody>
      </p:sp>
      <p:pic>
        <p:nvPicPr>
          <p:cNvPr id="1612" name="Google Shape;161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3919" y="2667580"/>
            <a:ext cx="1086950" cy="64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77"/>
          <p:cNvPicPr preferRelativeResize="0"/>
          <p:nvPr/>
        </p:nvPicPr>
        <p:blipFill rotWithShape="1">
          <a:blip r:embed="rId5">
            <a:alphaModFix/>
          </a:blip>
          <a:srcRect b="19794" l="0" r="0" t="15518"/>
          <a:stretch/>
        </p:blipFill>
        <p:spPr>
          <a:xfrm>
            <a:off x="3215577" y="2743371"/>
            <a:ext cx="760126" cy="4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99085" y="2856282"/>
            <a:ext cx="924175" cy="26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13560" y="2704228"/>
            <a:ext cx="1260000" cy="57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57400" y="4031291"/>
            <a:ext cx="791628" cy="52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68718" y="4070428"/>
            <a:ext cx="934278" cy="44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7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60684" y="4120466"/>
            <a:ext cx="923401" cy="3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7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75175" y="4080042"/>
            <a:ext cx="1197000" cy="4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7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69950" y="2868188"/>
            <a:ext cx="1086950" cy="24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7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53125" y="2853363"/>
            <a:ext cx="1086950" cy="2717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22" name="Google Shape;1622;p77"/>
          <p:cNvGraphicFramePr/>
          <p:nvPr/>
        </p:nvGraphicFramePr>
        <p:xfrm>
          <a:off x="2030933" y="180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{72724343-1FD2-4E2D-94CB-558974206A1D}</a:tableStyleId>
              </a:tblPr>
              <a:tblGrid>
                <a:gridCol w="1086725"/>
                <a:gridCol w="1086725"/>
                <a:gridCol w="1086725"/>
                <a:gridCol w="1086725"/>
                <a:gridCol w="1024225"/>
                <a:gridCol w="1149225"/>
              </a:tblGrid>
              <a:tr h="527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SG" sz="11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Consultancy</a:t>
                      </a:r>
                      <a:endParaRPr b="1"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SG" sz="11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Creative</a:t>
                      </a:r>
                      <a:endParaRPr b="1"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SG" sz="11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Marketing</a:t>
                      </a:r>
                      <a:endParaRPr b="1"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SG" sz="11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Technology</a:t>
                      </a:r>
                      <a:endParaRPr b="1"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SG" sz="11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Media</a:t>
                      </a:r>
                      <a:endParaRPr b="1"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SG" sz="11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CD Icons_SEO.png" id="1623" name="Google Shape;1623;p7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532003" y="1116650"/>
            <a:ext cx="640079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D Icons_Technology - Gear.png" id="1624" name="Google Shape;1624;p7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474122" y="1128635"/>
            <a:ext cx="640075" cy="639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D Icons_Strategy - Persona.png" id="1625" name="Google Shape;1625;p7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271759" y="1128627"/>
            <a:ext cx="640075" cy="639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D Icons_Data - Flag.png" id="1626" name="Google Shape;1626;p7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17334" y="1128229"/>
            <a:ext cx="640079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D Icons_Marketing - Megaphone.png" id="1627" name="Google Shape;1627;p7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402521" y="1117052"/>
            <a:ext cx="640075" cy="639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D Icons_Ideas - Connections.png" id="1628" name="Google Shape;1628;p7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291410" y="1070925"/>
            <a:ext cx="731519" cy="73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78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635" name="Google Shape;1635;p78"/>
          <p:cNvSpPr txBox="1"/>
          <p:nvPr>
            <p:ph idx="1" type="body"/>
          </p:nvPr>
        </p:nvSpPr>
        <p:spPr>
          <a:xfrm>
            <a:off x="452425" y="1056950"/>
            <a:ext cx="3166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</a:pPr>
            <a:endParaRPr b="1" i="0" sz="1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36" name="Google Shape;1636;p78"/>
          <p:cNvPicPr preferRelativeResize="0"/>
          <p:nvPr/>
        </p:nvPicPr>
        <p:blipFill rotWithShape="1">
          <a:blip r:embed="rId3">
            <a:alphaModFix/>
          </a:blip>
          <a:srcRect b="27393" l="0" r="0" t="26357"/>
          <a:stretch/>
        </p:blipFill>
        <p:spPr>
          <a:xfrm>
            <a:off x="485625" y="2622969"/>
            <a:ext cx="905675" cy="41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78"/>
          <p:cNvPicPr preferRelativeResize="0"/>
          <p:nvPr/>
        </p:nvPicPr>
        <p:blipFill rotWithShape="1">
          <a:blip r:embed="rId4">
            <a:alphaModFix/>
          </a:blip>
          <a:srcRect b="18288" l="15523" r="13368" t="18516"/>
          <a:stretch/>
        </p:blipFill>
        <p:spPr>
          <a:xfrm>
            <a:off x="4551100" y="2641274"/>
            <a:ext cx="944950" cy="30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78"/>
          <p:cNvPicPr preferRelativeResize="0"/>
          <p:nvPr/>
        </p:nvPicPr>
        <p:blipFill rotWithShape="1">
          <a:blip r:embed="rId5">
            <a:alphaModFix/>
          </a:blip>
          <a:srcRect b="27449" l="7253" r="11425" t="23021"/>
          <a:stretch/>
        </p:blipFill>
        <p:spPr>
          <a:xfrm>
            <a:off x="4551111" y="3105449"/>
            <a:ext cx="902798" cy="3079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9" name="Google Shape;1639;p78"/>
          <p:cNvGrpSpPr/>
          <p:nvPr/>
        </p:nvGrpSpPr>
        <p:grpSpPr>
          <a:xfrm>
            <a:off x="503490" y="1382799"/>
            <a:ext cx="1097345" cy="375092"/>
            <a:chOff x="2432675" y="1302650"/>
            <a:chExt cx="1220900" cy="417325"/>
          </a:xfrm>
        </p:grpSpPr>
        <p:pic>
          <p:nvPicPr>
            <p:cNvPr id="1640" name="Google Shape;1640;p78"/>
            <p:cNvPicPr preferRelativeResize="0"/>
            <p:nvPr/>
          </p:nvPicPr>
          <p:blipFill rotWithShape="1">
            <a:blip r:embed="rId6">
              <a:alphaModFix/>
            </a:blip>
            <a:srcRect b="13867" l="29404" r="29637" t="12878"/>
            <a:stretch/>
          </p:blipFill>
          <p:spPr>
            <a:xfrm>
              <a:off x="2432675" y="1302650"/>
              <a:ext cx="367065" cy="344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1" name="Google Shape;1641;p78"/>
            <p:cNvSpPr txBox="1"/>
            <p:nvPr/>
          </p:nvSpPr>
          <p:spPr>
            <a:xfrm>
              <a:off x="2778775" y="1326075"/>
              <a:ext cx="874800" cy="39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2" name="Google Shape;1642;p78"/>
          <p:cNvPicPr preferRelativeResize="0"/>
          <p:nvPr/>
        </p:nvPicPr>
        <p:blipFill rotWithShape="1">
          <a:blip r:embed="rId7">
            <a:alphaModFix/>
          </a:blip>
          <a:srcRect b="33673" l="0" r="0" t="32579"/>
          <a:stretch/>
        </p:blipFill>
        <p:spPr>
          <a:xfrm>
            <a:off x="1719175" y="1382031"/>
            <a:ext cx="874800" cy="295206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78"/>
          <p:cNvSpPr txBox="1"/>
          <p:nvPr>
            <p:ph idx="2" type="body"/>
          </p:nvPr>
        </p:nvSpPr>
        <p:spPr>
          <a:xfrm>
            <a:off x="452425" y="2309625"/>
            <a:ext cx="3945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</a:pPr>
            <a:endParaRPr b="1" i="0" sz="1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4" name="Google Shape;1644;p78"/>
          <p:cNvSpPr txBox="1"/>
          <p:nvPr>
            <p:ph idx="3" type="body"/>
          </p:nvPr>
        </p:nvSpPr>
        <p:spPr>
          <a:xfrm>
            <a:off x="4594075" y="2309625"/>
            <a:ext cx="2951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i="0" sz="1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45" name="Google Shape;1645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06681" y="2644724"/>
            <a:ext cx="1040279" cy="369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78"/>
          <p:cNvPicPr preferRelativeResize="0"/>
          <p:nvPr/>
        </p:nvPicPr>
        <p:blipFill rotWithShape="1">
          <a:blip r:embed="rId9">
            <a:alphaModFix/>
          </a:blip>
          <a:srcRect b="27029" l="0" r="0" t="23582"/>
          <a:stretch/>
        </p:blipFill>
        <p:spPr>
          <a:xfrm>
            <a:off x="2783650" y="1363851"/>
            <a:ext cx="1156875" cy="317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7" name="Google Shape;1647;p78"/>
          <p:cNvCxnSpPr/>
          <p:nvPr/>
        </p:nvCxnSpPr>
        <p:spPr>
          <a:xfrm>
            <a:off x="452425" y="2509569"/>
            <a:ext cx="34083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8" name="Google Shape;1648;p78"/>
          <p:cNvCxnSpPr/>
          <p:nvPr/>
        </p:nvCxnSpPr>
        <p:spPr>
          <a:xfrm>
            <a:off x="4594075" y="2515369"/>
            <a:ext cx="3865500" cy="8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9" name="Google Shape;1649;p78"/>
          <p:cNvCxnSpPr/>
          <p:nvPr/>
        </p:nvCxnSpPr>
        <p:spPr>
          <a:xfrm flipH="1" rot="10800000">
            <a:off x="457900" y="1253250"/>
            <a:ext cx="3433800" cy="6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0" name="Google Shape;1650;p78"/>
          <p:cNvSpPr txBox="1"/>
          <p:nvPr>
            <p:ph idx="4" type="body"/>
          </p:nvPr>
        </p:nvSpPr>
        <p:spPr>
          <a:xfrm>
            <a:off x="485625" y="3417225"/>
            <a:ext cx="12210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</a:pPr>
            <a:endParaRPr b="1" i="0" sz="1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51" name="Google Shape;1651;p78"/>
          <p:cNvCxnSpPr/>
          <p:nvPr/>
        </p:nvCxnSpPr>
        <p:spPr>
          <a:xfrm>
            <a:off x="485625" y="3605319"/>
            <a:ext cx="8005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2" name="Google Shape;1652;p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3500" y="3808250"/>
            <a:ext cx="483400" cy="3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78"/>
          <p:cNvSpPr txBox="1"/>
          <p:nvPr/>
        </p:nvSpPr>
        <p:spPr>
          <a:xfrm>
            <a:off x="354118" y="4146750"/>
            <a:ext cx="77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sz="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54" name="Google Shape;1654;p7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96075" y="3794400"/>
            <a:ext cx="625375" cy="3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5" name="Google Shape;1655;p78"/>
          <p:cNvSpPr txBox="1"/>
          <p:nvPr/>
        </p:nvSpPr>
        <p:spPr>
          <a:xfrm>
            <a:off x="1297413" y="4151225"/>
            <a:ext cx="1023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sz="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56" name="Google Shape;1656;p7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89938" y="3918887"/>
            <a:ext cx="1393323" cy="3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7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53238" y="3810612"/>
            <a:ext cx="1154403" cy="5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7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477643" y="3846425"/>
            <a:ext cx="1011132" cy="50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7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685790" y="3918885"/>
            <a:ext cx="1156874" cy="38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7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85625" y="4444191"/>
            <a:ext cx="634374" cy="6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7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71560" y="4587220"/>
            <a:ext cx="777900" cy="34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7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848621" y="4537166"/>
            <a:ext cx="729257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7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053238" y="4568778"/>
            <a:ext cx="516265" cy="3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7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044864" y="4505403"/>
            <a:ext cx="935425" cy="5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7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455650" y="4419425"/>
            <a:ext cx="1026099" cy="683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7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552325" y="2651350"/>
            <a:ext cx="837627" cy="4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78"/>
          <p:cNvPicPr preferRelativeResize="0"/>
          <p:nvPr/>
        </p:nvPicPr>
        <p:blipFill rotWithShape="1">
          <a:blip r:embed="rId23">
            <a:alphaModFix/>
          </a:blip>
          <a:srcRect b="16031" l="0" r="0" t="16153"/>
          <a:stretch/>
        </p:blipFill>
        <p:spPr>
          <a:xfrm>
            <a:off x="7230024" y="2614902"/>
            <a:ext cx="1097299" cy="41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78"/>
          <p:cNvPicPr preferRelativeResize="0"/>
          <p:nvPr/>
        </p:nvPicPr>
        <p:blipFill rotWithShape="1">
          <a:blip r:embed="rId24">
            <a:alphaModFix/>
          </a:blip>
          <a:srcRect b="31374" l="0" r="0" t="30242"/>
          <a:stretch/>
        </p:blipFill>
        <p:spPr>
          <a:xfrm>
            <a:off x="6006675" y="3113854"/>
            <a:ext cx="1011125" cy="291082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78"/>
          <p:cNvSpPr txBox="1"/>
          <p:nvPr>
            <p:ph idx="5" type="body"/>
          </p:nvPr>
        </p:nvSpPr>
        <p:spPr>
          <a:xfrm>
            <a:off x="4594075" y="1056950"/>
            <a:ext cx="28170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</a:pPr>
            <a:endParaRPr b="1" i="0" sz="1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70" name="Google Shape;1670;p78"/>
          <p:cNvCxnSpPr/>
          <p:nvPr/>
        </p:nvCxnSpPr>
        <p:spPr>
          <a:xfrm>
            <a:off x="4599550" y="1259850"/>
            <a:ext cx="3779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71" name="Google Shape;1671;p7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592268" y="1405349"/>
            <a:ext cx="955105" cy="25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7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964825" y="1420510"/>
            <a:ext cx="803178" cy="206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7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079181" y="1354500"/>
            <a:ext cx="1163565" cy="29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78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4572000" y="1841671"/>
            <a:ext cx="1551304" cy="20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78"/>
          <p:cNvPicPr preferRelativeResize="0"/>
          <p:nvPr/>
        </p:nvPicPr>
        <p:blipFill rotWithShape="1">
          <a:blip r:embed="rId29">
            <a:alphaModFix/>
          </a:blip>
          <a:srcRect b="30216" l="0" r="0" t="27891"/>
          <a:stretch/>
        </p:blipFill>
        <p:spPr>
          <a:xfrm>
            <a:off x="6402112" y="1740792"/>
            <a:ext cx="1440553" cy="339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79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sp>
        <p:nvSpPr>
          <p:cNvPr id="1681" name="Google Shape;1681;p79"/>
          <p:cNvSpPr txBox="1"/>
          <p:nvPr/>
        </p:nvSpPr>
        <p:spPr>
          <a:xfrm>
            <a:off x="446650" y="1008750"/>
            <a:ext cx="3656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b="0" i="0" sz="14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82" name="Google Shape;168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0201" y="1008750"/>
            <a:ext cx="257560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79"/>
          <p:cNvSpPr txBox="1"/>
          <p:nvPr/>
        </p:nvSpPr>
        <p:spPr>
          <a:xfrm>
            <a:off x="5284523" y="1008738"/>
            <a:ext cx="3253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sz="1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2@4x.png" id="1684" name="Google Shape;1684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2481" y="1748975"/>
            <a:ext cx="313001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Google Shape;1685;p79"/>
          <p:cNvSpPr txBox="1"/>
          <p:nvPr/>
        </p:nvSpPr>
        <p:spPr>
          <a:xfrm>
            <a:off x="5284523" y="1672013"/>
            <a:ext cx="32532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sz="1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3@4x.png" id="1686" name="Google Shape;1686;p79"/>
          <p:cNvPicPr preferRelativeResize="0"/>
          <p:nvPr/>
        </p:nvPicPr>
        <p:blipFill rotWithShape="1">
          <a:blip r:embed="rId5">
            <a:alphaModFix/>
          </a:blip>
          <a:srcRect b="0" l="10" r="-10" t="0"/>
          <a:stretch/>
        </p:blipFill>
        <p:spPr>
          <a:xfrm>
            <a:off x="4771581" y="2489200"/>
            <a:ext cx="334800" cy="48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p79"/>
          <p:cNvSpPr txBox="1"/>
          <p:nvPr/>
        </p:nvSpPr>
        <p:spPr>
          <a:xfrm>
            <a:off x="5284523" y="2489188"/>
            <a:ext cx="32532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sz="1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88" name="Google Shape;1688;p79"/>
          <p:cNvGrpSpPr/>
          <p:nvPr/>
        </p:nvGrpSpPr>
        <p:grpSpPr>
          <a:xfrm>
            <a:off x="446620" y="3488378"/>
            <a:ext cx="2106983" cy="1240368"/>
            <a:chOff x="1906321" y="3334175"/>
            <a:chExt cx="3267147" cy="1923350"/>
          </a:xfrm>
        </p:grpSpPr>
        <p:pic>
          <p:nvPicPr>
            <p:cNvPr id="1689" name="Google Shape;1689;p79"/>
            <p:cNvPicPr preferRelativeResize="0"/>
            <p:nvPr/>
          </p:nvPicPr>
          <p:blipFill rotWithShape="1">
            <a:blip r:embed="rId6">
              <a:alphaModFix amt="70000"/>
            </a:blip>
            <a:srcRect b="0" l="0" r="0" t="0"/>
            <a:stretch/>
          </p:blipFill>
          <p:spPr>
            <a:xfrm>
              <a:off x="1906321" y="3334175"/>
              <a:ext cx="3267147" cy="192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0" name="Google Shape;1690;p79"/>
            <p:cNvPicPr preferRelativeResize="0"/>
            <p:nvPr/>
          </p:nvPicPr>
          <p:blipFill rotWithShape="1">
            <a:blip r:embed="rId7">
              <a:alphaModFix/>
            </a:blip>
            <a:srcRect b="0" l="17633" r="28554" t="0"/>
            <a:stretch/>
          </p:blipFill>
          <p:spPr>
            <a:xfrm>
              <a:off x="2674924" y="3410083"/>
              <a:ext cx="317100" cy="3300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691" name="Google Shape;1691;p79"/>
            <p:cNvPicPr preferRelativeResize="0"/>
            <p:nvPr/>
          </p:nvPicPr>
          <p:blipFill rotWithShape="1">
            <a:blip r:embed="rId8">
              <a:alphaModFix/>
            </a:blip>
            <a:srcRect b="0" l="15365" r="15356" t="0"/>
            <a:stretch/>
          </p:blipFill>
          <p:spPr>
            <a:xfrm>
              <a:off x="3209788" y="3591787"/>
              <a:ext cx="317100" cy="3054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692" name="Google Shape;1692;p79"/>
            <p:cNvPicPr preferRelativeResize="0"/>
            <p:nvPr/>
          </p:nvPicPr>
          <p:blipFill rotWithShape="1">
            <a:blip r:embed="rId9">
              <a:alphaModFix/>
            </a:blip>
            <a:srcRect b="14720" l="13780" r="12878" t="8809"/>
            <a:stretch/>
          </p:blipFill>
          <p:spPr>
            <a:xfrm>
              <a:off x="3609799" y="3572035"/>
              <a:ext cx="269700" cy="2736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693" name="Google Shape;1693;p79"/>
            <p:cNvPicPr preferRelativeResize="0"/>
            <p:nvPr/>
          </p:nvPicPr>
          <p:blipFill rotWithShape="1">
            <a:blip r:embed="rId10">
              <a:alphaModFix/>
            </a:blip>
            <a:srcRect b="11486" l="16957" r="12679" t="16222"/>
            <a:stretch/>
          </p:blipFill>
          <p:spPr>
            <a:xfrm>
              <a:off x="3953625" y="3529550"/>
              <a:ext cx="269700" cy="276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694" name="Google Shape;1694;p7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469930" y="4698180"/>
              <a:ext cx="400200" cy="4002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695" name="Google Shape;1695;p79"/>
            <p:cNvPicPr preferRelativeResize="0"/>
            <p:nvPr/>
          </p:nvPicPr>
          <p:blipFill rotWithShape="1">
            <a:blip r:embed="rId12">
              <a:alphaModFix/>
            </a:blip>
            <a:srcRect b="35703" l="5380" r="4769" t="0"/>
            <a:stretch/>
          </p:blipFill>
          <p:spPr>
            <a:xfrm>
              <a:off x="2377625" y="3917175"/>
              <a:ext cx="400200" cy="36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696" name="Google Shape;1696;p79"/>
            <p:cNvPicPr preferRelativeResize="0"/>
            <p:nvPr/>
          </p:nvPicPr>
          <p:blipFill rotWithShape="1">
            <a:blip r:embed="rId13">
              <a:alphaModFix/>
            </a:blip>
            <a:srcRect b="0" l="20897" r="3960" t="0"/>
            <a:stretch/>
          </p:blipFill>
          <p:spPr>
            <a:xfrm>
              <a:off x="4282950" y="3410075"/>
              <a:ext cx="400200" cy="399600"/>
            </a:xfrm>
            <a:prstGeom prst="ellipse">
              <a:avLst/>
            </a:prstGeom>
            <a:noFill/>
            <a:ln>
              <a:noFill/>
            </a:ln>
          </p:spPr>
        </p:pic>
        <p:cxnSp>
          <p:nvCxnSpPr>
            <p:cNvPr id="1697" name="Google Shape;1697;p79"/>
            <p:cNvCxnSpPr>
              <a:endCxn id="1698" idx="0"/>
            </p:cNvCxnSpPr>
            <p:nvPr/>
          </p:nvCxnSpPr>
          <p:spPr>
            <a:xfrm rot="5400000">
              <a:off x="4289375" y="3833775"/>
              <a:ext cx="631200" cy="145200"/>
            </a:xfrm>
            <a:prstGeom prst="curvedConnector3">
              <a:avLst>
                <a:gd fmla="val 80694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99" name="Google Shape;1699;p79"/>
            <p:cNvCxnSpPr>
              <a:stCxn id="1695" idx="4"/>
              <a:endCxn id="1698" idx="2"/>
            </p:cNvCxnSpPr>
            <p:nvPr/>
          </p:nvCxnSpPr>
          <p:spPr>
            <a:xfrm flipH="1" rot="-5400000">
              <a:off x="3384575" y="3474225"/>
              <a:ext cx="141000" cy="1754700"/>
            </a:xfrm>
            <a:prstGeom prst="curvedConnector2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0" name="Google Shape;1700;p79"/>
            <p:cNvCxnSpPr>
              <a:stCxn id="1695" idx="4"/>
              <a:endCxn id="1694" idx="2"/>
            </p:cNvCxnSpPr>
            <p:nvPr/>
          </p:nvCxnSpPr>
          <p:spPr>
            <a:xfrm flipH="1" rot="-5400000">
              <a:off x="3215225" y="3643575"/>
              <a:ext cx="617100" cy="1892100"/>
            </a:xfrm>
            <a:prstGeom prst="curvedConnector2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1" name="Google Shape;1701;p79"/>
            <p:cNvCxnSpPr>
              <a:stCxn id="1690" idx="4"/>
            </p:cNvCxnSpPr>
            <p:nvPr/>
          </p:nvCxnSpPr>
          <p:spPr>
            <a:xfrm flipH="1" rot="-5400000">
              <a:off x="2900824" y="3672733"/>
              <a:ext cx="1170300" cy="1305000"/>
            </a:xfrm>
            <a:prstGeom prst="curvedConnector2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2" name="Google Shape;1702;p79"/>
            <p:cNvCxnSpPr>
              <a:stCxn id="1691" idx="3"/>
              <a:endCxn id="1698" idx="3"/>
            </p:cNvCxnSpPr>
            <p:nvPr/>
          </p:nvCxnSpPr>
          <p:spPr>
            <a:xfrm flipH="1" rot="-5400000">
              <a:off x="3468026" y="3640662"/>
              <a:ext cx="711000" cy="1134600"/>
            </a:xfrm>
            <a:prstGeom prst="curvedConnector3">
              <a:avLst>
                <a:gd fmla="val 188546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3" name="Google Shape;1703;p79"/>
            <p:cNvCxnSpPr>
              <a:stCxn id="1704" idx="4"/>
              <a:endCxn id="1698" idx="2"/>
            </p:cNvCxnSpPr>
            <p:nvPr/>
          </p:nvCxnSpPr>
          <p:spPr>
            <a:xfrm flipH="1" rot="-5400000">
              <a:off x="4057537" y="4147190"/>
              <a:ext cx="218400" cy="331200"/>
            </a:xfrm>
            <a:prstGeom prst="curvedConnector2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5" name="Google Shape;1705;p79"/>
            <p:cNvCxnSpPr>
              <a:stCxn id="1691" idx="4"/>
              <a:endCxn id="1698" idx="2"/>
            </p:cNvCxnSpPr>
            <p:nvPr/>
          </p:nvCxnSpPr>
          <p:spPr>
            <a:xfrm flipH="1" rot="-5400000">
              <a:off x="3587788" y="3677737"/>
              <a:ext cx="525000" cy="963900"/>
            </a:xfrm>
            <a:prstGeom prst="curvedConnector2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6" name="Google Shape;1706;p79"/>
            <p:cNvCxnSpPr>
              <a:stCxn id="1692" idx="4"/>
              <a:endCxn id="1698" idx="2"/>
            </p:cNvCxnSpPr>
            <p:nvPr/>
          </p:nvCxnSpPr>
          <p:spPr>
            <a:xfrm flipH="1" rot="-5400000">
              <a:off x="3750349" y="3839935"/>
              <a:ext cx="576300" cy="587700"/>
            </a:xfrm>
            <a:prstGeom prst="curvedConnector2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1704" name="Google Shape;1704;p79"/>
            <p:cNvPicPr preferRelativeResize="0"/>
            <p:nvPr/>
          </p:nvPicPr>
          <p:blipFill rotWithShape="1">
            <a:blip r:embed="rId14">
              <a:alphaModFix/>
            </a:blip>
            <a:srcRect b="0" l="37555" r="6839" t="0"/>
            <a:stretch/>
          </p:blipFill>
          <p:spPr>
            <a:xfrm>
              <a:off x="3842587" y="3882890"/>
              <a:ext cx="317100" cy="320700"/>
            </a:xfrm>
            <a:prstGeom prst="ellipse">
              <a:avLst/>
            </a:prstGeom>
            <a:noFill/>
            <a:ln>
              <a:noFill/>
            </a:ln>
          </p:spPr>
        </p:pic>
        <p:cxnSp>
          <p:nvCxnSpPr>
            <p:cNvPr id="1707" name="Google Shape;1707;p79"/>
            <p:cNvCxnSpPr>
              <a:stCxn id="1693" idx="5"/>
              <a:endCxn id="1698" idx="0"/>
            </p:cNvCxnSpPr>
            <p:nvPr/>
          </p:nvCxnSpPr>
          <p:spPr>
            <a:xfrm flipH="1" rot="-5400000">
              <a:off x="4130128" y="3819599"/>
              <a:ext cx="456000" cy="348600"/>
            </a:xfrm>
            <a:prstGeom prst="curvedConnector3">
              <a:avLst>
                <a:gd fmla="val 130157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8" name="Google Shape;1708;p79"/>
            <p:cNvCxnSpPr>
              <a:stCxn id="1696" idx="3"/>
              <a:endCxn id="1694" idx="1"/>
            </p:cNvCxnSpPr>
            <p:nvPr/>
          </p:nvCxnSpPr>
          <p:spPr>
            <a:xfrm flipH="1" rot="-5400000">
              <a:off x="3932208" y="4160505"/>
              <a:ext cx="1005600" cy="186900"/>
            </a:xfrm>
            <a:prstGeom prst="curvedConnector3">
              <a:avLst>
                <a:gd fmla="val 117803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1698" name="Google Shape;1698;p7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332275" y="4221975"/>
              <a:ext cx="400200" cy="4002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1709" name="Google Shape;1709;p79"/>
          <p:cNvPicPr preferRelativeResize="0"/>
          <p:nvPr/>
        </p:nvPicPr>
        <p:blipFill rotWithShape="1">
          <a:blip r:embed="rId16">
            <a:alphaModFix/>
          </a:blip>
          <a:srcRect b="31261" l="0" r="0" t="0"/>
          <a:stretch/>
        </p:blipFill>
        <p:spPr>
          <a:xfrm>
            <a:off x="6065410" y="3705850"/>
            <a:ext cx="2315100" cy="80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0" name="Google Shape;1710;p79"/>
          <p:cNvGrpSpPr/>
          <p:nvPr/>
        </p:nvGrpSpPr>
        <p:grpSpPr>
          <a:xfrm>
            <a:off x="3275066" y="3443843"/>
            <a:ext cx="2106996" cy="1329416"/>
            <a:chOff x="3078950" y="3204197"/>
            <a:chExt cx="2486718" cy="1569003"/>
          </a:xfrm>
        </p:grpSpPr>
        <p:pic>
          <p:nvPicPr>
            <p:cNvPr descr="Graphical user interface, text&#10;&#10;Description automatically generated" id="1711" name="Google Shape;1711;p79"/>
            <p:cNvPicPr preferRelativeResize="0"/>
            <p:nvPr/>
          </p:nvPicPr>
          <p:blipFill rotWithShape="1">
            <a:blip r:embed="rId17">
              <a:alphaModFix/>
            </a:blip>
            <a:srcRect b="0" l="2074" r="0" t="0"/>
            <a:stretch/>
          </p:blipFill>
          <p:spPr>
            <a:xfrm>
              <a:off x="3078950" y="3697500"/>
              <a:ext cx="1697699" cy="52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text, application, Word&#10;&#10;Description automatically generated" id="1712" name="Google Shape;1712;p79"/>
            <p:cNvPicPr preferRelativeResize="0"/>
            <p:nvPr/>
          </p:nvPicPr>
          <p:blipFill rotWithShape="1">
            <a:blip r:embed="rId18">
              <a:alphaModFix/>
            </a:blip>
            <a:srcRect b="0" l="1400" r="0" t="4222"/>
            <a:stretch/>
          </p:blipFill>
          <p:spPr>
            <a:xfrm>
              <a:off x="3078950" y="4233500"/>
              <a:ext cx="2261925" cy="53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application&#10;&#10;Description automatically generated" id="1713" name="Google Shape;1713;p7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078950" y="3204197"/>
              <a:ext cx="2486718" cy="4786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4" name="Google Shape;1714;p79"/>
          <p:cNvSpPr/>
          <p:nvPr/>
        </p:nvSpPr>
        <p:spPr>
          <a:xfrm>
            <a:off x="2647100" y="3947750"/>
            <a:ext cx="391200" cy="32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79"/>
          <p:cNvSpPr/>
          <p:nvPr/>
        </p:nvSpPr>
        <p:spPr>
          <a:xfrm>
            <a:off x="5439273" y="3947750"/>
            <a:ext cx="391200" cy="32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4"/>
          <p:cNvSpPr txBox="1"/>
          <p:nvPr>
            <p:ph type="title"/>
          </p:nvPr>
        </p:nvSpPr>
        <p:spPr>
          <a:xfrm>
            <a:off x="446650" y="2676750"/>
            <a:ext cx="4564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roxima Nova"/>
              <a:buNone/>
            </a:pPr>
            <a:endParaRPr/>
          </a:p>
        </p:txBody>
      </p:sp>
      <p:sp>
        <p:nvSpPr>
          <p:cNvPr id="1232" name="Google Shape;1232;p44"/>
          <p:cNvSpPr txBox="1"/>
          <p:nvPr>
            <p:ph idx="1" type="subTitle"/>
          </p:nvPr>
        </p:nvSpPr>
        <p:spPr>
          <a:xfrm>
            <a:off x="446650" y="3732650"/>
            <a:ext cx="4564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</a:pPr>
            <a:endParaRPr/>
          </a:p>
        </p:txBody>
      </p:sp>
      <p:sp>
        <p:nvSpPr>
          <p:cNvPr id="1233" name="Google Shape;1233;p44"/>
          <p:cNvSpPr txBox="1"/>
          <p:nvPr>
            <p:ph idx="2" type="body"/>
          </p:nvPr>
        </p:nvSpPr>
        <p:spPr>
          <a:xfrm>
            <a:off x="446650" y="4668712"/>
            <a:ext cx="4578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descr="A picture containing person, indoor, wall, window&#10;&#10;Description automatically generated" id="1234" name="Google Shape;1234;p44"/>
          <p:cNvPicPr preferRelativeResize="0"/>
          <p:nvPr/>
        </p:nvPicPr>
        <p:blipFill rotWithShape="1">
          <a:blip r:embed="rId3">
            <a:alphaModFix/>
          </a:blip>
          <a:srcRect b="0" l="1095" r="25847" t="2133"/>
          <a:stretch/>
        </p:blipFill>
        <p:spPr>
          <a:xfrm>
            <a:off x="4742460" y="286547"/>
            <a:ext cx="6568103" cy="5498874"/>
          </a:xfrm>
          <a:custGeom>
            <a:rect b="b" l="l" r="r" t="t"/>
            <a:pathLst>
              <a:path extrusionOk="0" h="3611740" w="4314025">
                <a:moveTo>
                  <a:pt x="1026160" y="1241933"/>
                </a:moveTo>
                <a:lnTo>
                  <a:pt x="4209326" y="3079737"/>
                </a:lnTo>
                <a:lnTo>
                  <a:pt x="3287890" y="3611740"/>
                </a:lnTo>
                <a:lnTo>
                  <a:pt x="104711" y="1773936"/>
                </a:lnTo>
                <a:close/>
                <a:moveTo>
                  <a:pt x="1130858" y="368"/>
                </a:moveTo>
                <a:lnTo>
                  <a:pt x="4314025" y="1834451"/>
                </a:lnTo>
                <a:lnTo>
                  <a:pt x="4314025" y="2898368"/>
                </a:lnTo>
                <a:lnTo>
                  <a:pt x="1130871" y="1060577"/>
                </a:lnTo>
                <a:close/>
                <a:moveTo>
                  <a:pt x="921435" y="0"/>
                </a:moveTo>
                <a:lnTo>
                  <a:pt x="921448" y="794816"/>
                </a:lnTo>
                <a:lnTo>
                  <a:pt x="921448" y="1060577"/>
                </a:lnTo>
                <a:lnTo>
                  <a:pt x="0" y="1592580"/>
                </a:lnTo>
                <a:lnTo>
                  <a:pt x="0" y="528764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80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pic>
        <p:nvPicPr>
          <p:cNvPr id="1721" name="Google Shape;172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0425" y="935250"/>
            <a:ext cx="3106121" cy="151973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2" name="Google Shape;1722;p80"/>
          <p:cNvPicPr preferRelativeResize="0"/>
          <p:nvPr/>
        </p:nvPicPr>
        <p:blipFill rotWithShape="1">
          <a:blip r:embed="rId4">
            <a:alphaModFix/>
          </a:blip>
          <a:srcRect b="0" l="0" r="889" t="0"/>
          <a:stretch/>
        </p:blipFill>
        <p:spPr>
          <a:xfrm>
            <a:off x="4780429" y="2582924"/>
            <a:ext cx="1531257" cy="1911476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3" name="Google Shape;1723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8780" y="2582924"/>
            <a:ext cx="1457770" cy="1351513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4" name="Google Shape;1724;p80"/>
          <p:cNvSpPr txBox="1"/>
          <p:nvPr/>
        </p:nvSpPr>
        <p:spPr>
          <a:xfrm>
            <a:off x="446650" y="1009775"/>
            <a:ext cx="38646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5" name="Google Shape;1725;p80"/>
          <p:cNvSpPr txBox="1"/>
          <p:nvPr/>
        </p:nvSpPr>
        <p:spPr>
          <a:xfrm>
            <a:off x="446650" y="1533618"/>
            <a:ext cx="3682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sz="9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26" name="Google Shape;1726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2425" y="3491850"/>
            <a:ext cx="3586626" cy="14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81"/>
          <p:cNvSpPr txBox="1"/>
          <p:nvPr/>
        </p:nvSpPr>
        <p:spPr>
          <a:xfrm>
            <a:off x="329250" y="2587125"/>
            <a:ext cx="84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82"/>
          <p:cNvSpPr txBox="1"/>
          <p:nvPr>
            <p:ph type="title"/>
          </p:nvPr>
        </p:nvSpPr>
        <p:spPr>
          <a:xfrm>
            <a:off x="452425" y="351725"/>
            <a:ext cx="75780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sp>
        <p:nvSpPr>
          <p:cNvPr id="1737" name="Google Shape;1737;p82"/>
          <p:cNvSpPr txBox="1"/>
          <p:nvPr/>
        </p:nvSpPr>
        <p:spPr>
          <a:xfrm>
            <a:off x="446626" y="1312275"/>
            <a:ext cx="7551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roxima Nova"/>
              <a:buNone/>
            </a:pPr>
            <a:endParaRPr/>
          </a:p>
        </p:txBody>
      </p:sp>
      <p:sp>
        <p:nvSpPr>
          <p:cNvPr id="1738" name="Google Shape;1738;p82"/>
          <p:cNvSpPr txBox="1"/>
          <p:nvPr/>
        </p:nvSpPr>
        <p:spPr>
          <a:xfrm>
            <a:off x="446636" y="1151500"/>
            <a:ext cx="1861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82"/>
          <p:cNvSpPr txBox="1"/>
          <p:nvPr/>
        </p:nvSpPr>
        <p:spPr>
          <a:xfrm>
            <a:off x="446626" y="3040325"/>
            <a:ext cx="75516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82"/>
          <p:cNvSpPr txBox="1"/>
          <p:nvPr/>
        </p:nvSpPr>
        <p:spPr>
          <a:xfrm>
            <a:off x="446626" y="2505275"/>
            <a:ext cx="7551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82"/>
          <p:cNvSpPr txBox="1"/>
          <p:nvPr/>
        </p:nvSpPr>
        <p:spPr>
          <a:xfrm>
            <a:off x="446636" y="3624275"/>
            <a:ext cx="1861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82"/>
          <p:cNvSpPr/>
          <p:nvPr/>
        </p:nvSpPr>
        <p:spPr>
          <a:xfrm>
            <a:off x="452425" y="3830275"/>
            <a:ext cx="685800" cy="685800"/>
          </a:xfrm>
          <a:prstGeom prst="rect">
            <a:avLst/>
          </a:prstGeom>
          <a:solidFill>
            <a:srgbClr val="1E5A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b="0" i="0" sz="700" u="none" cap="none" strike="noStrike">
              <a:solidFill>
                <a:schemeClr val="lt1"/>
              </a:solidFill>
              <a:highlight>
                <a:srgbClr val="1E5AA8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3" name="Google Shape;1743;p82"/>
          <p:cNvSpPr/>
          <p:nvPr/>
        </p:nvSpPr>
        <p:spPr>
          <a:xfrm>
            <a:off x="1216250" y="3830275"/>
            <a:ext cx="6858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b="0" i="0" sz="7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4" name="Google Shape;1744;p82"/>
          <p:cNvSpPr/>
          <p:nvPr/>
        </p:nvSpPr>
        <p:spPr>
          <a:xfrm>
            <a:off x="1980075" y="3830275"/>
            <a:ext cx="685800" cy="6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b="0" i="0" sz="7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5" name="Google Shape;1745;p82"/>
          <p:cNvSpPr/>
          <p:nvPr/>
        </p:nvSpPr>
        <p:spPr>
          <a:xfrm>
            <a:off x="2743900" y="3830275"/>
            <a:ext cx="685800" cy="6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b="0" i="0" sz="7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6" name="Google Shape;1746;p82"/>
          <p:cNvSpPr/>
          <p:nvPr/>
        </p:nvSpPr>
        <p:spPr>
          <a:xfrm>
            <a:off x="3507725" y="3830275"/>
            <a:ext cx="685800" cy="685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b="0" i="0" sz="7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7" name="Google Shape;1747;p82"/>
          <p:cNvSpPr/>
          <p:nvPr/>
        </p:nvSpPr>
        <p:spPr>
          <a:xfrm>
            <a:off x="4271550" y="3830275"/>
            <a:ext cx="685800" cy="6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b="0" i="0" sz="7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8" name="Google Shape;1748;p82"/>
          <p:cNvSpPr/>
          <p:nvPr/>
        </p:nvSpPr>
        <p:spPr>
          <a:xfrm>
            <a:off x="5035375" y="3830275"/>
            <a:ext cx="685800" cy="6858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b="0" i="0" sz="7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3" name="Google Shape;1753;p83"/>
          <p:cNvGrpSpPr/>
          <p:nvPr/>
        </p:nvGrpSpPr>
        <p:grpSpPr>
          <a:xfrm>
            <a:off x="2873900" y="1947046"/>
            <a:ext cx="3006022" cy="1249038"/>
            <a:chOff x="6319041" y="4281104"/>
            <a:chExt cx="6609547" cy="2746345"/>
          </a:xfrm>
        </p:grpSpPr>
        <p:pic>
          <p:nvPicPr>
            <p:cNvPr id="1754" name="Google Shape;1754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19041" y="4281104"/>
              <a:ext cx="2094182" cy="27463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55" name="Google Shape;1755;p83"/>
            <p:cNvGrpSpPr/>
            <p:nvPr/>
          </p:nvGrpSpPr>
          <p:grpSpPr>
            <a:xfrm>
              <a:off x="8851214" y="5080949"/>
              <a:ext cx="4077374" cy="1146789"/>
              <a:chOff x="8851214" y="5080949"/>
              <a:chExt cx="4077374" cy="1146789"/>
            </a:xfrm>
          </p:grpSpPr>
          <p:sp>
            <p:nvSpPr>
              <p:cNvPr id="1756" name="Google Shape;1756;p83"/>
              <p:cNvSpPr/>
              <p:nvPr/>
            </p:nvSpPr>
            <p:spPr>
              <a:xfrm>
                <a:off x="8851214" y="5080958"/>
                <a:ext cx="954404" cy="476885"/>
              </a:xfrm>
              <a:custGeom>
                <a:rect b="b" l="l" r="r" t="t"/>
                <a:pathLst>
                  <a:path extrusionOk="0" h="476885" w="954404">
                    <a:moveTo>
                      <a:pt x="438010" y="112610"/>
                    </a:moveTo>
                    <a:lnTo>
                      <a:pt x="415226" y="78879"/>
                    </a:lnTo>
                    <a:lnTo>
                      <a:pt x="385165" y="48196"/>
                    </a:lnTo>
                    <a:lnTo>
                      <a:pt x="346887" y="23126"/>
                    </a:lnTo>
                    <a:lnTo>
                      <a:pt x="299415" y="6210"/>
                    </a:lnTo>
                    <a:lnTo>
                      <a:pt x="241808" y="0"/>
                    </a:lnTo>
                    <a:lnTo>
                      <a:pt x="192735" y="4432"/>
                    </a:lnTo>
                    <a:lnTo>
                      <a:pt x="147193" y="17322"/>
                    </a:lnTo>
                    <a:lnTo>
                      <a:pt x="106095" y="38074"/>
                    </a:lnTo>
                    <a:lnTo>
                      <a:pt x="70383" y="66065"/>
                    </a:lnTo>
                    <a:lnTo>
                      <a:pt x="40995" y="100685"/>
                    </a:lnTo>
                    <a:lnTo>
                      <a:pt x="18846" y="141351"/>
                    </a:lnTo>
                    <a:lnTo>
                      <a:pt x="4876" y="187439"/>
                    </a:lnTo>
                    <a:lnTo>
                      <a:pt x="0" y="238340"/>
                    </a:lnTo>
                    <a:lnTo>
                      <a:pt x="4876" y="289255"/>
                    </a:lnTo>
                    <a:lnTo>
                      <a:pt x="18846" y="335343"/>
                    </a:lnTo>
                    <a:lnTo>
                      <a:pt x="40995" y="375996"/>
                    </a:lnTo>
                    <a:lnTo>
                      <a:pt x="70383" y="410629"/>
                    </a:lnTo>
                    <a:lnTo>
                      <a:pt x="106095" y="438619"/>
                    </a:lnTo>
                    <a:lnTo>
                      <a:pt x="147193" y="459371"/>
                    </a:lnTo>
                    <a:lnTo>
                      <a:pt x="192735" y="472262"/>
                    </a:lnTo>
                    <a:lnTo>
                      <a:pt x="241808" y="476694"/>
                    </a:lnTo>
                    <a:lnTo>
                      <a:pt x="299351" y="470420"/>
                    </a:lnTo>
                    <a:lnTo>
                      <a:pt x="346684" y="453326"/>
                    </a:lnTo>
                    <a:lnTo>
                      <a:pt x="384860" y="428053"/>
                    </a:lnTo>
                    <a:lnTo>
                      <a:pt x="414959" y="397192"/>
                    </a:lnTo>
                    <a:lnTo>
                      <a:pt x="438010" y="363385"/>
                    </a:lnTo>
                    <a:lnTo>
                      <a:pt x="353720" y="322630"/>
                    </a:lnTo>
                    <a:lnTo>
                      <a:pt x="335267" y="349135"/>
                    </a:lnTo>
                    <a:lnTo>
                      <a:pt x="309689" y="370382"/>
                    </a:lnTo>
                    <a:lnTo>
                      <a:pt x="278142" y="384517"/>
                    </a:lnTo>
                    <a:lnTo>
                      <a:pt x="241808" y="389636"/>
                    </a:lnTo>
                    <a:lnTo>
                      <a:pt x="196380" y="382257"/>
                    </a:lnTo>
                    <a:lnTo>
                      <a:pt x="157581" y="361454"/>
                    </a:lnTo>
                    <a:lnTo>
                      <a:pt x="127406" y="329209"/>
                    </a:lnTo>
                    <a:lnTo>
                      <a:pt x="107835" y="287502"/>
                    </a:lnTo>
                    <a:lnTo>
                      <a:pt x="100876" y="238340"/>
                    </a:lnTo>
                    <a:lnTo>
                      <a:pt x="107835" y="189191"/>
                    </a:lnTo>
                    <a:lnTo>
                      <a:pt x="127406" y="147485"/>
                    </a:lnTo>
                    <a:lnTo>
                      <a:pt x="157581" y="115239"/>
                    </a:lnTo>
                    <a:lnTo>
                      <a:pt x="196380" y="94424"/>
                    </a:lnTo>
                    <a:lnTo>
                      <a:pt x="241808" y="87058"/>
                    </a:lnTo>
                    <a:lnTo>
                      <a:pt x="278142" y="92278"/>
                    </a:lnTo>
                    <a:lnTo>
                      <a:pt x="309689" y="106565"/>
                    </a:lnTo>
                    <a:lnTo>
                      <a:pt x="335267" y="127850"/>
                    </a:lnTo>
                    <a:lnTo>
                      <a:pt x="353720" y="154063"/>
                    </a:lnTo>
                    <a:lnTo>
                      <a:pt x="438010" y="112610"/>
                    </a:lnTo>
                    <a:close/>
                  </a:path>
                  <a:path extrusionOk="0" h="476885" w="954404">
                    <a:moveTo>
                      <a:pt x="954074" y="238340"/>
                    </a:moveTo>
                    <a:lnTo>
                      <a:pt x="949439" y="188239"/>
                    </a:lnTo>
                    <a:lnTo>
                      <a:pt x="936028" y="142519"/>
                    </a:lnTo>
                    <a:lnTo>
                      <a:pt x="914590" y="101904"/>
                    </a:lnTo>
                    <a:lnTo>
                      <a:pt x="902322" y="87045"/>
                    </a:lnTo>
                    <a:lnTo>
                      <a:pt x="885863" y="67106"/>
                    </a:lnTo>
                    <a:lnTo>
                      <a:pt x="853211" y="40919"/>
                    </a:lnTo>
                    <a:lnTo>
                      <a:pt x="853211" y="238340"/>
                    </a:lnTo>
                    <a:lnTo>
                      <a:pt x="846785" y="286981"/>
                    </a:lnTo>
                    <a:lnTo>
                      <a:pt x="828319" y="328612"/>
                    </a:lnTo>
                    <a:lnTo>
                      <a:pt x="799045" y="361061"/>
                    </a:lnTo>
                    <a:lnTo>
                      <a:pt x="760183" y="382130"/>
                    </a:lnTo>
                    <a:lnTo>
                      <a:pt x="712965" y="389648"/>
                    </a:lnTo>
                    <a:lnTo>
                      <a:pt x="665822" y="382130"/>
                    </a:lnTo>
                    <a:lnTo>
                      <a:pt x="627126" y="361061"/>
                    </a:lnTo>
                    <a:lnTo>
                      <a:pt x="598055" y="328612"/>
                    </a:lnTo>
                    <a:lnTo>
                      <a:pt x="579767" y="286981"/>
                    </a:lnTo>
                    <a:lnTo>
                      <a:pt x="573417" y="238340"/>
                    </a:lnTo>
                    <a:lnTo>
                      <a:pt x="579767" y="189445"/>
                    </a:lnTo>
                    <a:lnTo>
                      <a:pt x="598055" y="147777"/>
                    </a:lnTo>
                    <a:lnTo>
                      <a:pt x="627126" y="115430"/>
                    </a:lnTo>
                    <a:lnTo>
                      <a:pt x="665822" y="94488"/>
                    </a:lnTo>
                    <a:lnTo>
                      <a:pt x="712965" y="87045"/>
                    </a:lnTo>
                    <a:lnTo>
                      <a:pt x="760183" y="94488"/>
                    </a:lnTo>
                    <a:lnTo>
                      <a:pt x="799045" y="115430"/>
                    </a:lnTo>
                    <a:lnTo>
                      <a:pt x="828319" y="147777"/>
                    </a:lnTo>
                    <a:lnTo>
                      <a:pt x="846785" y="189445"/>
                    </a:lnTo>
                    <a:lnTo>
                      <a:pt x="853211" y="238340"/>
                    </a:lnTo>
                    <a:lnTo>
                      <a:pt x="853211" y="40919"/>
                    </a:lnTo>
                    <a:lnTo>
                      <a:pt x="850582" y="38798"/>
                    </a:lnTo>
                    <a:lnTo>
                      <a:pt x="809510" y="17716"/>
                    </a:lnTo>
                    <a:lnTo>
                      <a:pt x="763397" y="4546"/>
                    </a:lnTo>
                    <a:lnTo>
                      <a:pt x="712965" y="0"/>
                    </a:lnTo>
                    <a:lnTo>
                      <a:pt x="662762" y="4546"/>
                    </a:lnTo>
                    <a:lnTo>
                      <a:pt x="616813" y="17716"/>
                    </a:lnTo>
                    <a:lnTo>
                      <a:pt x="575868" y="38798"/>
                    </a:lnTo>
                    <a:lnTo>
                      <a:pt x="540677" y="67106"/>
                    </a:lnTo>
                    <a:lnTo>
                      <a:pt x="512000" y="101904"/>
                    </a:lnTo>
                    <a:lnTo>
                      <a:pt x="490588" y="142519"/>
                    </a:lnTo>
                    <a:lnTo>
                      <a:pt x="477177" y="188239"/>
                    </a:lnTo>
                    <a:lnTo>
                      <a:pt x="472541" y="238340"/>
                    </a:lnTo>
                    <a:lnTo>
                      <a:pt x="477177" y="288455"/>
                    </a:lnTo>
                    <a:lnTo>
                      <a:pt x="490588" y="334162"/>
                    </a:lnTo>
                    <a:lnTo>
                      <a:pt x="512000" y="374777"/>
                    </a:lnTo>
                    <a:lnTo>
                      <a:pt x="540677" y="409587"/>
                    </a:lnTo>
                    <a:lnTo>
                      <a:pt x="575868" y="437896"/>
                    </a:lnTo>
                    <a:lnTo>
                      <a:pt x="616813" y="458978"/>
                    </a:lnTo>
                    <a:lnTo>
                      <a:pt x="662762" y="472147"/>
                    </a:lnTo>
                    <a:lnTo>
                      <a:pt x="712965" y="476694"/>
                    </a:lnTo>
                    <a:lnTo>
                      <a:pt x="763397" y="472147"/>
                    </a:lnTo>
                    <a:lnTo>
                      <a:pt x="809510" y="458978"/>
                    </a:lnTo>
                    <a:lnTo>
                      <a:pt x="850582" y="437896"/>
                    </a:lnTo>
                    <a:lnTo>
                      <a:pt x="885863" y="409587"/>
                    </a:lnTo>
                    <a:lnTo>
                      <a:pt x="914590" y="374777"/>
                    </a:lnTo>
                    <a:lnTo>
                      <a:pt x="936028" y="334162"/>
                    </a:lnTo>
                    <a:lnTo>
                      <a:pt x="949439" y="288455"/>
                    </a:lnTo>
                    <a:lnTo>
                      <a:pt x="954074" y="2383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57" name="Google Shape;1757;p83"/>
              <p:cNvSpPr/>
              <p:nvPr/>
            </p:nvSpPr>
            <p:spPr>
              <a:xfrm>
                <a:off x="9869542" y="5088557"/>
                <a:ext cx="412750" cy="461010"/>
              </a:xfrm>
              <a:custGeom>
                <a:rect b="b" l="l" r="r" t="t"/>
                <a:pathLst>
                  <a:path extrusionOk="0" h="461010" w="412750">
                    <a:moveTo>
                      <a:pt x="412448" y="0"/>
                    </a:moveTo>
                    <a:lnTo>
                      <a:pt x="314335" y="0"/>
                    </a:lnTo>
                    <a:lnTo>
                      <a:pt x="314335" y="298441"/>
                    </a:lnTo>
                    <a:lnTo>
                      <a:pt x="100866" y="0"/>
                    </a:ln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151293"/>
                    </a:lnTo>
                    <a:lnTo>
                      <a:pt x="317791" y="460802"/>
                    </a:lnTo>
                    <a:lnTo>
                      <a:pt x="412448" y="460802"/>
                    </a:lnTo>
                    <a:lnTo>
                      <a:pt x="4124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58" name="Google Shape;1758;p83"/>
              <p:cNvSpPr/>
              <p:nvPr/>
            </p:nvSpPr>
            <p:spPr>
              <a:xfrm>
                <a:off x="10345114" y="5081645"/>
                <a:ext cx="380365" cy="476250"/>
              </a:xfrm>
              <a:custGeom>
                <a:rect b="b" l="l" r="r" t="t"/>
                <a:pathLst>
                  <a:path extrusionOk="0" h="476250" w="380365">
                    <a:moveTo>
                      <a:pt x="189994" y="0"/>
                    </a:moveTo>
                    <a:lnTo>
                      <a:pt x="130164" y="7079"/>
                    </a:lnTo>
                    <a:lnTo>
                      <a:pt x="81609" y="26794"/>
                    </a:lnTo>
                    <a:lnTo>
                      <a:pt x="45491" y="56854"/>
                    </a:lnTo>
                    <a:lnTo>
                      <a:pt x="22969" y="94974"/>
                    </a:lnTo>
                    <a:lnTo>
                      <a:pt x="15203" y="138864"/>
                    </a:lnTo>
                    <a:lnTo>
                      <a:pt x="25865" y="191392"/>
                    </a:lnTo>
                    <a:lnTo>
                      <a:pt x="54068" y="227968"/>
                    </a:lnTo>
                    <a:lnTo>
                      <a:pt x="94144" y="252373"/>
                    </a:lnTo>
                    <a:lnTo>
                      <a:pt x="140421" y="268387"/>
                    </a:lnTo>
                    <a:lnTo>
                      <a:pt x="187229" y="279792"/>
                    </a:lnTo>
                    <a:lnTo>
                      <a:pt x="224242" y="289359"/>
                    </a:lnTo>
                    <a:lnTo>
                      <a:pt x="253809" y="300869"/>
                    </a:lnTo>
                    <a:lnTo>
                      <a:pt x="273401" y="316523"/>
                    </a:lnTo>
                    <a:lnTo>
                      <a:pt x="280494" y="338523"/>
                    </a:lnTo>
                    <a:lnTo>
                      <a:pt x="275550" y="357693"/>
                    </a:lnTo>
                    <a:lnTo>
                      <a:pt x="260632" y="374272"/>
                    </a:lnTo>
                    <a:lnTo>
                      <a:pt x="235608" y="385929"/>
                    </a:lnTo>
                    <a:lnTo>
                      <a:pt x="200349" y="390333"/>
                    </a:lnTo>
                    <a:lnTo>
                      <a:pt x="155218" y="385379"/>
                    </a:lnTo>
                    <a:lnTo>
                      <a:pt x="115463" y="371940"/>
                    </a:lnTo>
                    <a:lnTo>
                      <a:pt x="81537" y="352154"/>
                    </a:lnTo>
                    <a:lnTo>
                      <a:pt x="53893" y="328157"/>
                    </a:lnTo>
                    <a:lnTo>
                      <a:pt x="0" y="402773"/>
                    </a:lnTo>
                    <a:lnTo>
                      <a:pt x="36476" y="432574"/>
                    </a:lnTo>
                    <a:lnTo>
                      <a:pt x="80919" y="455708"/>
                    </a:lnTo>
                    <a:lnTo>
                      <a:pt x="133779" y="470683"/>
                    </a:lnTo>
                    <a:lnTo>
                      <a:pt x="195512" y="476006"/>
                    </a:lnTo>
                    <a:lnTo>
                      <a:pt x="252357" y="470907"/>
                    </a:lnTo>
                    <a:lnTo>
                      <a:pt x="298609" y="456404"/>
                    </a:lnTo>
                    <a:lnTo>
                      <a:pt x="334381" y="433687"/>
                    </a:lnTo>
                    <a:lnTo>
                      <a:pt x="359789" y="403946"/>
                    </a:lnTo>
                    <a:lnTo>
                      <a:pt x="374950" y="368373"/>
                    </a:lnTo>
                    <a:lnTo>
                      <a:pt x="379977" y="328157"/>
                    </a:lnTo>
                    <a:lnTo>
                      <a:pt x="372461" y="283312"/>
                    </a:lnTo>
                    <a:lnTo>
                      <a:pt x="352087" y="249655"/>
                    </a:lnTo>
                    <a:lnTo>
                      <a:pt x="322118" y="225133"/>
                    </a:lnTo>
                    <a:lnTo>
                      <a:pt x="285816" y="207691"/>
                    </a:lnTo>
                    <a:lnTo>
                      <a:pt x="246442" y="195277"/>
                    </a:lnTo>
                    <a:lnTo>
                      <a:pt x="207260" y="185837"/>
                    </a:lnTo>
                    <a:lnTo>
                      <a:pt x="170459" y="176654"/>
                    </a:lnTo>
                    <a:lnTo>
                      <a:pt x="141368" y="166238"/>
                    </a:lnTo>
                    <a:lnTo>
                      <a:pt x="122253" y="152323"/>
                    </a:lnTo>
                    <a:lnTo>
                      <a:pt x="115378" y="132645"/>
                    </a:lnTo>
                    <a:lnTo>
                      <a:pt x="119739" y="113646"/>
                    </a:lnTo>
                    <a:lnTo>
                      <a:pt x="132649" y="98791"/>
                    </a:lnTo>
                    <a:lnTo>
                      <a:pt x="153849" y="89117"/>
                    </a:lnTo>
                    <a:lnTo>
                      <a:pt x="183083" y="85662"/>
                    </a:lnTo>
                    <a:lnTo>
                      <a:pt x="217401" y="88685"/>
                    </a:lnTo>
                    <a:lnTo>
                      <a:pt x="251911" y="97927"/>
                    </a:lnTo>
                    <a:lnTo>
                      <a:pt x="284995" y="113646"/>
                    </a:lnTo>
                    <a:lnTo>
                      <a:pt x="315037" y="136100"/>
                    </a:lnTo>
                    <a:lnTo>
                      <a:pt x="369611" y="64249"/>
                    </a:lnTo>
                    <a:lnTo>
                      <a:pt x="332610" y="36430"/>
                    </a:lnTo>
                    <a:lnTo>
                      <a:pt x="290165" y="16320"/>
                    </a:lnTo>
                    <a:lnTo>
                      <a:pt x="242539" y="4112"/>
                    </a:lnTo>
                    <a:lnTo>
                      <a:pt x="18999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59" name="Google Shape;1759;p83"/>
              <p:cNvSpPr/>
              <p:nvPr/>
            </p:nvSpPr>
            <p:spPr>
              <a:xfrm>
                <a:off x="10761066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60" name="Google Shape;1760;p83"/>
              <p:cNvSpPr/>
              <p:nvPr/>
            </p:nvSpPr>
            <p:spPr>
              <a:xfrm>
                <a:off x="11181518" y="5088557"/>
                <a:ext cx="373379" cy="461010"/>
              </a:xfrm>
              <a:custGeom>
                <a:rect b="b" l="l" r="r" t="t"/>
                <a:pathLst>
                  <a:path extrusionOk="0" h="461010" w="373379">
                    <a:moveTo>
                      <a:pt x="215543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295687"/>
                    </a:lnTo>
                    <a:lnTo>
                      <a:pt x="275558" y="295687"/>
                    </a:lnTo>
                    <a:lnTo>
                      <a:pt x="269436" y="285321"/>
                    </a:lnTo>
                    <a:lnTo>
                      <a:pt x="306179" y="270455"/>
                    </a:lnTo>
                    <a:lnTo>
                      <a:pt x="338521" y="243092"/>
                    </a:lnTo>
                    <a:lnTo>
                      <a:pt x="356556" y="211396"/>
                    </a:lnTo>
                    <a:lnTo>
                      <a:pt x="98101" y="211396"/>
                    </a:lnTo>
                    <a:lnTo>
                      <a:pt x="98101" y="84280"/>
                    </a:lnTo>
                    <a:lnTo>
                      <a:pt x="355680" y="84280"/>
                    </a:lnTo>
                    <a:lnTo>
                      <a:pt x="343486" y="59241"/>
                    </a:lnTo>
                    <a:lnTo>
                      <a:pt x="311507" y="27611"/>
                    </a:lnTo>
                    <a:lnTo>
                      <a:pt x="268517" y="7223"/>
                    </a:lnTo>
                    <a:lnTo>
                      <a:pt x="215543" y="0"/>
                    </a:lnTo>
                    <a:close/>
                  </a:path>
                  <a:path extrusionOk="0" h="461010" w="373379">
                    <a:moveTo>
                      <a:pt x="275558" y="295687"/>
                    </a:moveTo>
                    <a:lnTo>
                      <a:pt x="169952" y="295687"/>
                    </a:lnTo>
                    <a:lnTo>
                      <a:pt x="260452" y="460802"/>
                    </a:lnTo>
                    <a:lnTo>
                      <a:pt x="373067" y="460802"/>
                    </a:lnTo>
                    <a:lnTo>
                      <a:pt x="275558" y="295687"/>
                    </a:lnTo>
                    <a:close/>
                  </a:path>
                  <a:path extrusionOk="0" h="461010" w="373379">
                    <a:moveTo>
                      <a:pt x="355680" y="84280"/>
                    </a:moveTo>
                    <a:lnTo>
                      <a:pt x="201040" y="84280"/>
                    </a:lnTo>
                    <a:lnTo>
                      <a:pt x="228449" y="88770"/>
                    </a:lnTo>
                    <a:lnTo>
                      <a:pt x="250352" y="101550"/>
                    </a:lnTo>
                    <a:lnTo>
                      <a:pt x="264871" y="121585"/>
                    </a:lnTo>
                    <a:lnTo>
                      <a:pt x="270127" y="147838"/>
                    </a:lnTo>
                    <a:lnTo>
                      <a:pt x="264871" y="174091"/>
                    </a:lnTo>
                    <a:lnTo>
                      <a:pt x="250352" y="194126"/>
                    </a:lnTo>
                    <a:lnTo>
                      <a:pt x="228449" y="206906"/>
                    </a:lnTo>
                    <a:lnTo>
                      <a:pt x="201040" y="211396"/>
                    </a:lnTo>
                    <a:lnTo>
                      <a:pt x="356556" y="211396"/>
                    </a:lnTo>
                    <a:lnTo>
                      <a:pt x="361536" y="202645"/>
                    </a:lnTo>
                    <a:lnTo>
                      <a:pt x="370302" y="148529"/>
                    </a:lnTo>
                    <a:lnTo>
                      <a:pt x="363427" y="100188"/>
                    </a:lnTo>
                    <a:lnTo>
                      <a:pt x="355680" y="842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61" name="Google Shape;1761;p83"/>
              <p:cNvSpPr/>
              <p:nvPr/>
            </p:nvSpPr>
            <p:spPr>
              <a:xfrm>
                <a:off x="11613989" y="5088552"/>
                <a:ext cx="412115" cy="469264"/>
              </a:xfrm>
              <a:custGeom>
                <a:rect b="b" l="l" r="r" t="t"/>
                <a:pathLst>
                  <a:path extrusionOk="0" h="469264" w="412115">
                    <a:moveTo>
                      <a:pt x="411746" y="0"/>
                    </a:moveTo>
                    <a:lnTo>
                      <a:pt x="312262" y="0"/>
                    </a:lnTo>
                    <a:lnTo>
                      <a:pt x="312262" y="273583"/>
                    </a:lnTo>
                    <a:lnTo>
                      <a:pt x="305656" y="317634"/>
                    </a:lnTo>
                    <a:lnTo>
                      <a:pt x="285836" y="351905"/>
                    </a:lnTo>
                    <a:lnTo>
                      <a:pt x="252804" y="374129"/>
                    </a:lnTo>
                    <a:lnTo>
                      <a:pt x="206559" y="382040"/>
                    </a:lnTo>
                    <a:lnTo>
                      <a:pt x="159520" y="374129"/>
                    </a:lnTo>
                    <a:lnTo>
                      <a:pt x="126081" y="351905"/>
                    </a:lnTo>
                    <a:lnTo>
                      <a:pt x="106111" y="317634"/>
                    </a:lnTo>
                    <a:lnTo>
                      <a:pt x="99483" y="273583"/>
                    </a:lnTo>
                    <a:lnTo>
                      <a:pt x="99483" y="0"/>
                    </a:lnTo>
                    <a:lnTo>
                      <a:pt x="0" y="0"/>
                    </a:lnTo>
                    <a:lnTo>
                      <a:pt x="0" y="277038"/>
                    </a:lnTo>
                    <a:lnTo>
                      <a:pt x="4046" y="323350"/>
                    </a:lnTo>
                    <a:lnTo>
                      <a:pt x="16298" y="364660"/>
                    </a:lnTo>
                    <a:lnTo>
                      <a:pt x="36925" y="400193"/>
                    </a:lnTo>
                    <a:lnTo>
                      <a:pt x="66095" y="429177"/>
                    </a:lnTo>
                    <a:lnTo>
                      <a:pt x="103978" y="450838"/>
                    </a:lnTo>
                    <a:lnTo>
                      <a:pt x="150743" y="464402"/>
                    </a:lnTo>
                    <a:lnTo>
                      <a:pt x="206559" y="469095"/>
                    </a:lnTo>
                    <a:lnTo>
                      <a:pt x="261870" y="464436"/>
                    </a:lnTo>
                    <a:lnTo>
                      <a:pt x="308272" y="450943"/>
                    </a:lnTo>
                    <a:lnTo>
                      <a:pt x="345911" y="429340"/>
                    </a:lnTo>
                    <a:lnTo>
                      <a:pt x="374932" y="400354"/>
                    </a:lnTo>
                    <a:lnTo>
                      <a:pt x="395482" y="364710"/>
                    </a:lnTo>
                    <a:lnTo>
                      <a:pt x="407704" y="323132"/>
                    </a:lnTo>
                    <a:lnTo>
                      <a:pt x="411746" y="276347"/>
                    </a:lnTo>
                    <a:lnTo>
                      <a:pt x="4117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62" name="Google Shape;1762;p83"/>
              <p:cNvSpPr/>
              <p:nvPr/>
            </p:nvSpPr>
            <p:spPr>
              <a:xfrm>
                <a:off x="12086529" y="5080949"/>
                <a:ext cx="438150" cy="476885"/>
              </a:xfrm>
              <a:custGeom>
                <a:rect b="b" l="l" r="r" t="t"/>
                <a:pathLst>
                  <a:path extrusionOk="0" h="476885" w="438150">
                    <a:moveTo>
                      <a:pt x="241804" y="0"/>
                    </a:moveTo>
                    <a:lnTo>
                      <a:pt x="192735" y="4432"/>
                    </a:lnTo>
                    <a:lnTo>
                      <a:pt x="147187" y="17325"/>
                    </a:lnTo>
                    <a:lnTo>
                      <a:pt x="106093" y="38071"/>
                    </a:lnTo>
                    <a:lnTo>
                      <a:pt x="70382" y="66063"/>
                    </a:lnTo>
                    <a:lnTo>
                      <a:pt x="40986" y="100694"/>
                    </a:lnTo>
                    <a:lnTo>
                      <a:pt x="18837" y="141356"/>
                    </a:lnTo>
                    <a:lnTo>
                      <a:pt x="4864" y="187444"/>
                    </a:lnTo>
                    <a:lnTo>
                      <a:pt x="0" y="238348"/>
                    </a:lnTo>
                    <a:lnTo>
                      <a:pt x="4864" y="289253"/>
                    </a:lnTo>
                    <a:lnTo>
                      <a:pt x="18837" y="335340"/>
                    </a:lnTo>
                    <a:lnTo>
                      <a:pt x="40986" y="376003"/>
                    </a:lnTo>
                    <a:lnTo>
                      <a:pt x="70382" y="410634"/>
                    </a:lnTo>
                    <a:lnTo>
                      <a:pt x="106093" y="438626"/>
                    </a:lnTo>
                    <a:lnTo>
                      <a:pt x="147187" y="459372"/>
                    </a:lnTo>
                    <a:lnTo>
                      <a:pt x="192735" y="472264"/>
                    </a:lnTo>
                    <a:lnTo>
                      <a:pt x="241804" y="476697"/>
                    </a:lnTo>
                    <a:lnTo>
                      <a:pt x="299346" y="470419"/>
                    </a:lnTo>
                    <a:lnTo>
                      <a:pt x="346678" y="453330"/>
                    </a:lnTo>
                    <a:lnTo>
                      <a:pt x="384858" y="428050"/>
                    </a:lnTo>
                    <a:lnTo>
                      <a:pt x="414948" y="397197"/>
                    </a:lnTo>
                    <a:lnTo>
                      <a:pt x="438007" y="363392"/>
                    </a:lnTo>
                    <a:lnTo>
                      <a:pt x="353716" y="322639"/>
                    </a:lnTo>
                    <a:lnTo>
                      <a:pt x="335260" y="349134"/>
                    </a:lnTo>
                    <a:lnTo>
                      <a:pt x="309677" y="370386"/>
                    </a:lnTo>
                    <a:lnTo>
                      <a:pt x="278136" y="384515"/>
                    </a:lnTo>
                    <a:lnTo>
                      <a:pt x="241804" y="389642"/>
                    </a:lnTo>
                    <a:lnTo>
                      <a:pt x="196371" y="382264"/>
                    </a:lnTo>
                    <a:lnTo>
                      <a:pt x="157571" y="361455"/>
                    </a:lnTo>
                    <a:lnTo>
                      <a:pt x="127394" y="329207"/>
                    </a:lnTo>
                    <a:lnTo>
                      <a:pt x="107829" y="287508"/>
                    </a:lnTo>
                    <a:lnTo>
                      <a:pt x="100866" y="238348"/>
                    </a:lnTo>
                    <a:lnTo>
                      <a:pt x="107829" y="189189"/>
                    </a:lnTo>
                    <a:lnTo>
                      <a:pt x="127394" y="147490"/>
                    </a:lnTo>
                    <a:lnTo>
                      <a:pt x="157571" y="115241"/>
                    </a:lnTo>
                    <a:lnTo>
                      <a:pt x="196371" y="94433"/>
                    </a:lnTo>
                    <a:lnTo>
                      <a:pt x="241804" y="87054"/>
                    </a:lnTo>
                    <a:lnTo>
                      <a:pt x="278136" y="92279"/>
                    </a:lnTo>
                    <a:lnTo>
                      <a:pt x="309677" y="106571"/>
                    </a:lnTo>
                    <a:lnTo>
                      <a:pt x="335260" y="127858"/>
                    </a:lnTo>
                    <a:lnTo>
                      <a:pt x="353716" y="154068"/>
                    </a:lnTo>
                    <a:lnTo>
                      <a:pt x="438007" y="112614"/>
                    </a:lnTo>
                    <a:lnTo>
                      <a:pt x="415214" y="78884"/>
                    </a:lnTo>
                    <a:lnTo>
                      <a:pt x="385157" y="48203"/>
                    </a:lnTo>
                    <a:lnTo>
                      <a:pt x="346877" y="23126"/>
                    </a:lnTo>
                    <a:lnTo>
                      <a:pt x="299412" y="6207"/>
                    </a:lnTo>
                    <a:lnTo>
                      <a:pt x="2418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63" name="Google Shape;1763;p83"/>
              <p:cNvSpPr/>
              <p:nvPr/>
            </p:nvSpPr>
            <p:spPr>
              <a:xfrm>
                <a:off x="12560923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50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50" y="86360"/>
                    </a:lnTo>
                    <a:lnTo>
                      <a:pt x="3675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64" name="Google Shape;1764;p83"/>
              <p:cNvSpPr/>
              <p:nvPr/>
            </p:nvSpPr>
            <p:spPr>
              <a:xfrm>
                <a:off x="8873338" y="5757813"/>
                <a:ext cx="426720" cy="461010"/>
              </a:xfrm>
              <a:custGeom>
                <a:rect b="b" l="l" r="r" t="t"/>
                <a:pathLst>
                  <a:path extrusionOk="0" h="461010" w="426720">
                    <a:moveTo>
                      <a:pt x="181690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181690" y="460802"/>
                    </a:lnTo>
                    <a:lnTo>
                      <a:pt x="233656" y="456613"/>
                    </a:lnTo>
                    <a:lnTo>
                      <a:pt x="280820" y="444384"/>
                    </a:lnTo>
                    <a:lnTo>
                      <a:pt x="322527" y="424626"/>
                    </a:lnTo>
                    <a:lnTo>
                      <a:pt x="358122" y="397849"/>
                    </a:lnTo>
                    <a:lnTo>
                      <a:pt x="378386" y="374449"/>
                    </a:lnTo>
                    <a:lnTo>
                      <a:pt x="98101" y="374449"/>
                    </a:lnTo>
                    <a:lnTo>
                      <a:pt x="98101" y="86363"/>
                    </a:lnTo>
                    <a:lnTo>
                      <a:pt x="378017" y="86363"/>
                    </a:lnTo>
                    <a:lnTo>
                      <a:pt x="358122" y="63303"/>
                    </a:lnTo>
                    <a:lnTo>
                      <a:pt x="322527" y="36397"/>
                    </a:lnTo>
                    <a:lnTo>
                      <a:pt x="280820" y="16527"/>
                    </a:lnTo>
                    <a:lnTo>
                      <a:pt x="233656" y="4219"/>
                    </a:lnTo>
                    <a:lnTo>
                      <a:pt x="181690" y="0"/>
                    </a:lnTo>
                    <a:close/>
                  </a:path>
                  <a:path extrusionOk="0" h="461010" w="426720">
                    <a:moveTo>
                      <a:pt x="378017" y="86363"/>
                    </a:moveTo>
                    <a:lnTo>
                      <a:pt x="181690" y="86363"/>
                    </a:lnTo>
                    <a:lnTo>
                      <a:pt x="233051" y="93554"/>
                    </a:lnTo>
                    <a:lnTo>
                      <a:pt x="273404" y="113710"/>
                    </a:lnTo>
                    <a:lnTo>
                      <a:pt x="302515" y="144709"/>
                    </a:lnTo>
                    <a:lnTo>
                      <a:pt x="320153" y="184428"/>
                    </a:lnTo>
                    <a:lnTo>
                      <a:pt x="326084" y="230746"/>
                    </a:lnTo>
                    <a:lnTo>
                      <a:pt x="319821" y="275671"/>
                    </a:lnTo>
                    <a:lnTo>
                      <a:pt x="301520" y="315056"/>
                    </a:lnTo>
                    <a:lnTo>
                      <a:pt x="271911" y="346350"/>
                    </a:lnTo>
                    <a:lnTo>
                      <a:pt x="231725" y="366999"/>
                    </a:lnTo>
                    <a:lnTo>
                      <a:pt x="181690" y="374449"/>
                    </a:lnTo>
                    <a:lnTo>
                      <a:pt x="378386" y="374449"/>
                    </a:lnTo>
                    <a:lnTo>
                      <a:pt x="386948" y="364562"/>
                    </a:lnTo>
                    <a:lnTo>
                      <a:pt x="408350" y="325276"/>
                    </a:lnTo>
                    <a:lnTo>
                      <a:pt x="421672" y="280501"/>
                    </a:lnTo>
                    <a:lnTo>
                      <a:pt x="426259" y="230746"/>
                    </a:lnTo>
                    <a:lnTo>
                      <a:pt x="421672" y="180965"/>
                    </a:lnTo>
                    <a:lnTo>
                      <a:pt x="408350" y="136113"/>
                    </a:lnTo>
                    <a:lnTo>
                      <a:pt x="386948" y="96717"/>
                    </a:lnTo>
                    <a:lnTo>
                      <a:pt x="378017" y="863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65" name="Google Shape;1765;p83"/>
              <p:cNvSpPr/>
              <p:nvPr/>
            </p:nvSpPr>
            <p:spPr>
              <a:xfrm>
                <a:off x="9370741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66" name="Google Shape;1766;p83"/>
              <p:cNvSpPr/>
              <p:nvPr/>
            </p:nvSpPr>
            <p:spPr>
              <a:xfrm>
                <a:off x="9539499" y="5750218"/>
                <a:ext cx="441959" cy="477520"/>
              </a:xfrm>
              <a:custGeom>
                <a:rect b="b" l="l" r="r" t="t"/>
                <a:pathLst>
                  <a:path extrusionOk="0" h="477520" w="441959">
                    <a:moveTo>
                      <a:pt x="245259" y="0"/>
                    </a:moveTo>
                    <a:lnTo>
                      <a:pt x="196042" y="4262"/>
                    </a:lnTo>
                    <a:lnTo>
                      <a:pt x="150103" y="16742"/>
                    </a:lnTo>
                    <a:lnTo>
                      <a:pt x="108455" y="36978"/>
                    </a:lnTo>
                    <a:lnTo>
                      <a:pt x="72110" y="64508"/>
                    </a:lnTo>
                    <a:lnTo>
                      <a:pt x="42080" y="98872"/>
                    </a:lnTo>
                    <a:lnTo>
                      <a:pt x="19377" y="139607"/>
                    </a:lnTo>
                    <a:lnTo>
                      <a:pt x="5012" y="186253"/>
                    </a:lnTo>
                    <a:lnTo>
                      <a:pt x="0" y="238348"/>
                    </a:lnTo>
                    <a:lnTo>
                      <a:pt x="5012" y="290272"/>
                    </a:lnTo>
                    <a:lnTo>
                      <a:pt x="19377" y="336901"/>
                    </a:lnTo>
                    <a:lnTo>
                      <a:pt x="42080" y="377735"/>
                    </a:lnTo>
                    <a:lnTo>
                      <a:pt x="72110" y="412271"/>
                    </a:lnTo>
                    <a:lnTo>
                      <a:pt x="108455" y="440006"/>
                    </a:lnTo>
                    <a:lnTo>
                      <a:pt x="150103" y="460439"/>
                    </a:lnTo>
                    <a:lnTo>
                      <a:pt x="196042" y="473067"/>
                    </a:lnTo>
                    <a:lnTo>
                      <a:pt x="245259" y="477388"/>
                    </a:lnTo>
                    <a:lnTo>
                      <a:pt x="304579" y="471170"/>
                    </a:lnTo>
                    <a:lnTo>
                      <a:pt x="357096" y="453552"/>
                    </a:lnTo>
                    <a:lnTo>
                      <a:pt x="402745" y="426089"/>
                    </a:lnTo>
                    <a:lnTo>
                      <a:pt x="441462" y="390333"/>
                    </a:lnTo>
                    <a:lnTo>
                      <a:pt x="441462" y="214171"/>
                    </a:lnTo>
                    <a:lnTo>
                      <a:pt x="221773" y="214171"/>
                    </a:lnTo>
                    <a:lnTo>
                      <a:pt x="221773" y="298451"/>
                    </a:lnTo>
                    <a:lnTo>
                      <a:pt x="344743" y="298451"/>
                    </a:lnTo>
                    <a:lnTo>
                      <a:pt x="344743" y="354408"/>
                    </a:lnTo>
                    <a:lnTo>
                      <a:pt x="326675" y="367493"/>
                    </a:lnTo>
                    <a:lnTo>
                      <a:pt x="303294" y="378763"/>
                    </a:lnTo>
                    <a:lnTo>
                      <a:pt x="275767" y="386663"/>
                    </a:lnTo>
                    <a:lnTo>
                      <a:pt x="245259" y="389642"/>
                    </a:lnTo>
                    <a:lnTo>
                      <a:pt x="198141" y="382264"/>
                    </a:lnTo>
                    <a:lnTo>
                      <a:pt x="158321" y="361455"/>
                    </a:lnTo>
                    <a:lnTo>
                      <a:pt x="127622" y="329207"/>
                    </a:lnTo>
                    <a:lnTo>
                      <a:pt x="107866" y="287508"/>
                    </a:lnTo>
                    <a:lnTo>
                      <a:pt x="100876" y="238348"/>
                    </a:lnTo>
                    <a:lnTo>
                      <a:pt x="107866" y="189184"/>
                    </a:lnTo>
                    <a:lnTo>
                      <a:pt x="127622" y="147481"/>
                    </a:lnTo>
                    <a:lnTo>
                      <a:pt x="158321" y="115231"/>
                    </a:lnTo>
                    <a:lnTo>
                      <a:pt x="198141" y="94422"/>
                    </a:lnTo>
                    <a:lnTo>
                      <a:pt x="245259" y="87044"/>
                    </a:lnTo>
                    <a:lnTo>
                      <a:pt x="279708" y="91547"/>
                    </a:lnTo>
                    <a:lnTo>
                      <a:pt x="309946" y="103888"/>
                    </a:lnTo>
                    <a:lnTo>
                      <a:pt x="335130" y="122317"/>
                    </a:lnTo>
                    <a:lnTo>
                      <a:pt x="354418" y="145084"/>
                    </a:lnTo>
                    <a:lnTo>
                      <a:pt x="435934" y="100866"/>
                    </a:lnTo>
                    <a:lnTo>
                      <a:pt x="411726" y="69419"/>
                    </a:lnTo>
                    <a:lnTo>
                      <a:pt x="381052" y="41785"/>
                    </a:lnTo>
                    <a:lnTo>
                      <a:pt x="343415" y="19787"/>
                    </a:lnTo>
                    <a:lnTo>
                      <a:pt x="298316" y="5250"/>
                    </a:lnTo>
                    <a:lnTo>
                      <a:pt x="2452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67" name="Google Shape;1767;p83"/>
              <p:cNvSpPr/>
              <p:nvPr/>
            </p:nvSpPr>
            <p:spPr>
              <a:xfrm>
                <a:off x="10065923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68" name="Google Shape;1768;p83"/>
              <p:cNvSpPr/>
              <p:nvPr/>
            </p:nvSpPr>
            <p:spPr>
              <a:xfrm>
                <a:off x="10216096" y="5757817"/>
                <a:ext cx="811529" cy="461010"/>
              </a:xfrm>
              <a:custGeom>
                <a:rect b="b" l="l" r="r" t="t"/>
                <a:pathLst>
                  <a:path extrusionOk="0" h="461010" w="811529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  <a:path extrusionOk="0" h="461010" w="811529">
                    <a:moveTo>
                      <a:pt x="811060" y="460806"/>
                    </a:moveTo>
                    <a:lnTo>
                      <a:pt x="780440" y="381355"/>
                    </a:lnTo>
                    <a:lnTo>
                      <a:pt x="747699" y="296379"/>
                    </a:lnTo>
                    <a:lnTo>
                      <a:pt x="666254" y="84975"/>
                    </a:lnTo>
                    <a:lnTo>
                      <a:pt x="648017" y="37655"/>
                    </a:lnTo>
                    <a:lnTo>
                      <a:pt x="648017" y="296379"/>
                    </a:lnTo>
                    <a:lnTo>
                      <a:pt x="495338" y="296379"/>
                    </a:lnTo>
                    <a:lnTo>
                      <a:pt x="572033" y="84975"/>
                    </a:lnTo>
                    <a:lnTo>
                      <a:pt x="648017" y="296379"/>
                    </a:lnTo>
                    <a:lnTo>
                      <a:pt x="648017" y="37655"/>
                    </a:lnTo>
                    <a:lnTo>
                      <a:pt x="633514" y="12"/>
                    </a:lnTo>
                    <a:lnTo>
                      <a:pt x="510540" y="12"/>
                    </a:lnTo>
                    <a:lnTo>
                      <a:pt x="332295" y="460806"/>
                    </a:lnTo>
                    <a:lnTo>
                      <a:pt x="440067" y="460806"/>
                    </a:lnTo>
                    <a:lnTo>
                      <a:pt x="469087" y="381355"/>
                    </a:lnTo>
                    <a:lnTo>
                      <a:pt x="674966" y="381355"/>
                    </a:lnTo>
                    <a:lnTo>
                      <a:pt x="703986" y="460806"/>
                    </a:lnTo>
                    <a:lnTo>
                      <a:pt x="811060" y="4608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69" name="Google Shape;1769;p83"/>
              <p:cNvSpPr/>
              <p:nvPr/>
            </p:nvSpPr>
            <p:spPr>
              <a:xfrm>
                <a:off x="11078274" y="5757830"/>
                <a:ext cx="293370" cy="461010"/>
              </a:xfrm>
              <a:custGeom>
                <a:rect b="b" l="l" r="r" t="t"/>
                <a:pathLst>
                  <a:path extrusionOk="0" h="461010" w="293370">
                    <a:moveTo>
                      <a:pt x="292925" y="374650"/>
                    </a:moveTo>
                    <a:lnTo>
                      <a:pt x="98107" y="374650"/>
                    </a:lnTo>
                    <a:lnTo>
                      <a:pt x="98107" y="0"/>
                    </a:lnTo>
                    <a:lnTo>
                      <a:pt x="0" y="0"/>
                    </a:lnTo>
                    <a:lnTo>
                      <a:pt x="0" y="374650"/>
                    </a:lnTo>
                    <a:lnTo>
                      <a:pt x="0" y="461010"/>
                    </a:lnTo>
                    <a:lnTo>
                      <a:pt x="292925" y="461010"/>
                    </a:lnTo>
                    <a:lnTo>
                      <a:pt x="292925" y="3746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  <p:pic>
        <p:nvPicPr>
          <p:cNvPr id="1770" name="Google Shape;177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915" y="1947049"/>
            <a:ext cx="952435" cy="1249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1" name="Google Shape;1771;p83"/>
          <p:cNvGrpSpPr/>
          <p:nvPr/>
        </p:nvGrpSpPr>
        <p:grpSpPr>
          <a:xfrm>
            <a:off x="6937009" y="1947046"/>
            <a:ext cx="1483746" cy="1839842"/>
            <a:chOff x="15252878" y="4281104"/>
            <a:chExt cx="3262414" cy="4045387"/>
          </a:xfrm>
        </p:grpSpPr>
        <p:grpSp>
          <p:nvGrpSpPr>
            <p:cNvPr id="1772" name="Google Shape;1772;p83"/>
            <p:cNvGrpSpPr/>
            <p:nvPr/>
          </p:nvGrpSpPr>
          <p:grpSpPr>
            <a:xfrm>
              <a:off x="15252878" y="7408805"/>
              <a:ext cx="3262414" cy="917686"/>
              <a:chOff x="15252878" y="7408805"/>
              <a:chExt cx="3262414" cy="917686"/>
            </a:xfrm>
          </p:grpSpPr>
          <p:sp>
            <p:nvSpPr>
              <p:cNvPr id="1773" name="Google Shape;1773;p83"/>
              <p:cNvSpPr/>
              <p:nvPr/>
            </p:nvSpPr>
            <p:spPr>
              <a:xfrm>
                <a:off x="15252878" y="7408805"/>
                <a:ext cx="763269" cy="381634"/>
              </a:xfrm>
              <a:custGeom>
                <a:rect b="b" l="l" r="r" t="t"/>
                <a:pathLst>
                  <a:path extrusionOk="0" h="381634" w="763269">
                    <a:moveTo>
                      <a:pt x="350405" y="90106"/>
                    </a:moveTo>
                    <a:lnTo>
                      <a:pt x="326732" y="56667"/>
                    </a:lnTo>
                    <a:lnTo>
                      <a:pt x="293687" y="27851"/>
                    </a:lnTo>
                    <a:lnTo>
                      <a:pt x="249758" y="7632"/>
                    </a:lnTo>
                    <a:lnTo>
                      <a:pt x="193446" y="12"/>
                    </a:lnTo>
                    <a:lnTo>
                      <a:pt x="148793" y="4622"/>
                    </a:lnTo>
                    <a:lnTo>
                      <a:pt x="107962" y="17995"/>
                    </a:lnTo>
                    <a:lnTo>
                      <a:pt x="72059" y="39382"/>
                    </a:lnTo>
                    <a:lnTo>
                      <a:pt x="42202" y="68072"/>
                    </a:lnTo>
                    <a:lnTo>
                      <a:pt x="19507" y="103339"/>
                    </a:lnTo>
                    <a:lnTo>
                      <a:pt x="5067" y="144449"/>
                    </a:lnTo>
                    <a:lnTo>
                      <a:pt x="0" y="190690"/>
                    </a:lnTo>
                    <a:lnTo>
                      <a:pt x="5067" y="236918"/>
                    </a:lnTo>
                    <a:lnTo>
                      <a:pt x="19507" y="278041"/>
                    </a:lnTo>
                    <a:lnTo>
                      <a:pt x="42202" y="313296"/>
                    </a:lnTo>
                    <a:lnTo>
                      <a:pt x="72059" y="341985"/>
                    </a:lnTo>
                    <a:lnTo>
                      <a:pt x="107962" y="363385"/>
                    </a:lnTo>
                    <a:lnTo>
                      <a:pt x="148793" y="376745"/>
                    </a:lnTo>
                    <a:lnTo>
                      <a:pt x="193446" y="381355"/>
                    </a:lnTo>
                    <a:lnTo>
                      <a:pt x="249682" y="373646"/>
                    </a:lnTo>
                    <a:lnTo>
                      <a:pt x="293484" y="353250"/>
                    </a:lnTo>
                    <a:lnTo>
                      <a:pt x="326504" y="324243"/>
                    </a:lnTo>
                    <a:lnTo>
                      <a:pt x="350405" y="290728"/>
                    </a:lnTo>
                    <a:lnTo>
                      <a:pt x="282981" y="258114"/>
                    </a:lnTo>
                    <a:lnTo>
                      <a:pt x="268211" y="279323"/>
                    </a:lnTo>
                    <a:lnTo>
                      <a:pt x="247738" y="296316"/>
                    </a:lnTo>
                    <a:lnTo>
                      <a:pt x="222516" y="307632"/>
                    </a:lnTo>
                    <a:lnTo>
                      <a:pt x="193446" y="311734"/>
                    </a:lnTo>
                    <a:lnTo>
                      <a:pt x="148780" y="302615"/>
                    </a:lnTo>
                    <a:lnTo>
                      <a:pt x="113030" y="277317"/>
                    </a:lnTo>
                    <a:lnTo>
                      <a:pt x="89306" y="238975"/>
                    </a:lnTo>
                    <a:lnTo>
                      <a:pt x="80708" y="190690"/>
                    </a:lnTo>
                    <a:lnTo>
                      <a:pt x="89306" y="142392"/>
                    </a:lnTo>
                    <a:lnTo>
                      <a:pt x="113030" y="104051"/>
                    </a:lnTo>
                    <a:lnTo>
                      <a:pt x="148780" y="78765"/>
                    </a:lnTo>
                    <a:lnTo>
                      <a:pt x="193446" y="69646"/>
                    </a:lnTo>
                    <a:lnTo>
                      <a:pt x="222516" y="73825"/>
                    </a:lnTo>
                    <a:lnTo>
                      <a:pt x="247738" y="85255"/>
                    </a:lnTo>
                    <a:lnTo>
                      <a:pt x="268211" y="102285"/>
                    </a:lnTo>
                    <a:lnTo>
                      <a:pt x="282981" y="123253"/>
                    </a:lnTo>
                    <a:lnTo>
                      <a:pt x="350405" y="90106"/>
                    </a:lnTo>
                    <a:close/>
                  </a:path>
                  <a:path extrusionOk="0" h="381634" w="763269">
                    <a:moveTo>
                      <a:pt x="763270" y="190690"/>
                    </a:moveTo>
                    <a:lnTo>
                      <a:pt x="758444" y="145148"/>
                    </a:lnTo>
                    <a:lnTo>
                      <a:pt x="744524" y="104267"/>
                    </a:lnTo>
                    <a:lnTo>
                      <a:pt x="722909" y="69646"/>
                    </a:lnTo>
                    <a:lnTo>
                      <a:pt x="693166" y="40081"/>
                    </a:lnTo>
                    <a:lnTo>
                      <a:pt x="682574" y="33655"/>
                    </a:lnTo>
                    <a:lnTo>
                      <a:pt x="682574" y="190690"/>
                    </a:lnTo>
                    <a:lnTo>
                      <a:pt x="674598" y="238518"/>
                    </a:lnTo>
                    <a:lnTo>
                      <a:pt x="651967" y="276910"/>
                    </a:lnTo>
                    <a:lnTo>
                      <a:pt x="616585" y="302450"/>
                    </a:lnTo>
                    <a:lnTo>
                      <a:pt x="570369" y="311721"/>
                    </a:lnTo>
                    <a:lnTo>
                      <a:pt x="524256" y="302450"/>
                    </a:lnTo>
                    <a:lnTo>
                      <a:pt x="489064" y="276910"/>
                    </a:lnTo>
                    <a:lnTo>
                      <a:pt x="466610" y="238518"/>
                    </a:lnTo>
                    <a:lnTo>
                      <a:pt x="458736" y="190690"/>
                    </a:lnTo>
                    <a:lnTo>
                      <a:pt x="466610" y="142633"/>
                    </a:lnTo>
                    <a:lnTo>
                      <a:pt x="489064" y="104267"/>
                    </a:lnTo>
                    <a:lnTo>
                      <a:pt x="524256" y="78841"/>
                    </a:lnTo>
                    <a:lnTo>
                      <a:pt x="570369" y="69646"/>
                    </a:lnTo>
                    <a:lnTo>
                      <a:pt x="616585" y="78841"/>
                    </a:lnTo>
                    <a:lnTo>
                      <a:pt x="651967" y="104267"/>
                    </a:lnTo>
                    <a:lnTo>
                      <a:pt x="674598" y="142633"/>
                    </a:lnTo>
                    <a:lnTo>
                      <a:pt x="682574" y="190690"/>
                    </a:lnTo>
                    <a:lnTo>
                      <a:pt x="682574" y="33655"/>
                    </a:lnTo>
                    <a:lnTo>
                      <a:pt x="657440" y="18376"/>
                    </a:lnTo>
                    <a:lnTo>
                      <a:pt x="616204" y="4737"/>
                    </a:lnTo>
                    <a:lnTo>
                      <a:pt x="570369" y="0"/>
                    </a:lnTo>
                    <a:lnTo>
                      <a:pt x="524738" y="4737"/>
                    </a:lnTo>
                    <a:lnTo>
                      <a:pt x="483666" y="18376"/>
                    </a:lnTo>
                    <a:lnTo>
                      <a:pt x="448043" y="40081"/>
                    </a:lnTo>
                    <a:lnTo>
                      <a:pt x="418769" y="68999"/>
                    </a:lnTo>
                    <a:lnTo>
                      <a:pt x="396735" y="104305"/>
                    </a:lnTo>
                    <a:lnTo>
                      <a:pt x="382866" y="145148"/>
                    </a:lnTo>
                    <a:lnTo>
                      <a:pt x="378040" y="190690"/>
                    </a:lnTo>
                    <a:lnTo>
                      <a:pt x="382866" y="236232"/>
                    </a:lnTo>
                    <a:lnTo>
                      <a:pt x="396735" y="277075"/>
                    </a:lnTo>
                    <a:lnTo>
                      <a:pt x="418769" y="312369"/>
                    </a:lnTo>
                    <a:lnTo>
                      <a:pt x="448043" y="341299"/>
                    </a:lnTo>
                    <a:lnTo>
                      <a:pt x="483666" y="362991"/>
                    </a:lnTo>
                    <a:lnTo>
                      <a:pt x="524738" y="376631"/>
                    </a:lnTo>
                    <a:lnTo>
                      <a:pt x="570369" y="381368"/>
                    </a:lnTo>
                    <a:lnTo>
                      <a:pt x="616204" y="376631"/>
                    </a:lnTo>
                    <a:lnTo>
                      <a:pt x="657440" y="362991"/>
                    </a:lnTo>
                    <a:lnTo>
                      <a:pt x="693166" y="341299"/>
                    </a:lnTo>
                    <a:lnTo>
                      <a:pt x="722503" y="312369"/>
                    </a:lnTo>
                    <a:lnTo>
                      <a:pt x="744550" y="277075"/>
                    </a:lnTo>
                    <a:lnTo>
                      <a:pt x="758444" y="236232"/>
                    </a:lnTo>
                    <a:lnTo>
                      <a:pt x="763270" y="1906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74" name="Google Shape;1774;p83"/>
              <p:cNvSpPr/>
              <p:nvPr/>
            </p:nvSpPr>
            <p:spPr>
              <a:xfrm>
                <a:off x="16067544" y="7414883"/>
                <a:ext cx="330200" cy="368934"/>
              </a:xfrm>
              <a:custGeom>
                <a:rect b="b" l="l" r="r" t="t"/>
                <a:pathLst>
                  <a:path extrusionOk="0" h="368934" w="330200">
                    <a:moveTo>
                      <a:pt x="329948" y="0"/>
                    </a:moveTo>
                    <a:lnTo>
                      <a:pt x="251468" y="0"/>
                    </a:lnTo>
                    <a:lnTo>
                      <a:pt x="251468" y="238767"/>
                    </a:lnTo>
                    <a:lnTo>
                      <a:pt x="80688" y="0"/>
                    </a:lnTo>
                    <a:lnTo>
                      <a:pt x="0" y="0"/>
                    </a:lnTo>
                    <a:lnTo>
                      <a:pt x="0" y="368648"/>
                    </a:lnTo>
                    <a:lnTo>
                      <a:pt x="78479" y="368648"/>
                    </a:lnTo>
                    <a:lnTo>
                      <a:pt x="78479" y="121043"/>
                    </a:lnTo>
                    <a:lnTo>
                      <a:pt x="254233" y="368648"/>
                    </a:lnTo>
                    <a:lnTo>
                      <a:pt x="329948" y="368648"/>
                    </a:lnTo>
                    <a:lnTo>
                      <a:pt x="3299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75" name="Google Shape;1775;p83"/>
              <p:cNvSpPr/>
              <p:nvPr/>
            </p:nvSpPr>
            <p:spPr>
              <a:xfrm>
                <a:off x="16448003" y="7409361"/>
                <a:ext cx="304165" cy="381000"/>
              </a:xfrm>
              <a:custGeom>
                <a:rect b="b" l="l" r="r" t="t"/>
                <a:pathLst>
                  <a:path extrusionOk="0" h="381000" w="304165">
                    <a:moveTo>
                      <a:pt x="151984" y="0"/>
                    </a:moveTo>
                    <a:lnTo>
                      <a:pt x="93529" y="8729"/>
                    </a:lnTo>
                    <a:lnTo>
                      <a:pt x="49531" y="32536"/>
                    </a:lnTo>
                    <a:lnTo>
                      <a:pt x="21802" y="67846"/>
                    </a:lnTo>
                    <a:lnTo>
                      <a:pt x="12156" y="111085"/>
                    </a:lnTo>
                    <a:lnTo>
                      <a:pt x="25188" y="161503"/>
                    </a:lnTo>
                    <a:lnTo>
                      <a:pt x="58376" y="193164"/>
                    </a:lnTo>
                    <a:lnTo>
                      <a:pt x="102859" y="211973"/>
                    </a:lnTo>
                    <a:lnTo>
                      <a:pt x="179386" y="231486"/>
                    </a:lnTo>
                    <a:lnTo>
                      <a:pt x="203040" y="240691"/>
                    </a:lnTo>
                    <a:lnTo>
                      <a:pt x="218716" y="253214"/>
                    </a:lnTo>
                    <a:lnTo>
                      <a:pt x="224391" y="270818"/>
                    </a:lnTo>
                    <a:lnTo>
                      <a:pt x="220435" y="286151"/>
                    </a:lnTo>
                    <a:lnTo>
                      <a:pt x="208500" y="299413"/>
                    </a:lnTo>
                    <a:lnTo>
                      <a:pt x="188481" y="308739"/>
                    </a:lnTo>
                    <a:lnTo>
                      <a:pt x="160277" y="312262"/>
                    </a:lnTo>
                    <a:lnTo>
                      <a:pt x="124172" y="308299"/>
                    </a:lnTo>
                    <a:lnTo>
                      <a:pt x="92367" y="297548"/>
                    </a:lnTo>
                    <a:lnTo>
                      <a:pt x="65225" y="281720"/>
                    </a:lnTo>
                    <a:lnTo>
                      <a:pt x="43108" y="262526"/>
                    </a:lnTo>
                    <a:lnTo>
                      <a:pt x="0" y="322220"/>
                    </a:lnTo>
                    <a:lnTo>
                      <a:pt x="29178" y="346062"/>
                    </a:lnTo>
                    <a:lnTo>
                      <a:pt x="64731" y="364568"/>
                    </a:lnTo>
                    <a:lnTo>
                      <a:pt x="107021" y="376547"/>
                    </a:lnTo>
                    <a:lnTo>
                      <a:pt x="156414" y="380805"/>
                    </a:lnTo>
                    <a:lnTo>
                      <a:pt x="209962" y="374977"/>
                    </a:lnTo>
                    <a:lnTo>
                      <a:pt x="251334" y="358591"/>
                    </a:lnTo>
                    <a:lnTo>
                      <a:pt x="280688" y="333291"/>
                    </a:lnTo>
                    <a:lnTo>
                      <a:pt x="298183" y="300721"/>
                    </a:lnTo>
                    <a:lnTo>
                      <a:pt x="303980" y="262526"/>
                    </a:lnTo>
                    <a:lnTo>
                      <a:pt x="290939" y="212170"/>
                    </a:lnTo>
                    <a:lnTo>
                      <a:pt x="257691" y="180105"/>
                    </a:lnTo>
                    <a:lnTo>
                      <a:pt x="213043" y="160788"/>
                    </a:lnTo>
                    <a:lnTo>
                      <a:pt x="165806" y="148676"/>
                    </a:lnTo>
                    <a:lnTo>
                      <a:pt x="136364" y="141327"/>
                    </a:lnTo>
                    <a:lnTo>
                      <a:pt x="113092" y="132993"/>
                    </a:lnTo>
                    <a:lnTo>
                      <a:pt x="97800" y="121859"/>
                    </a:lnTo>
                    <a:lnTo>
                      <a:pt x="92300" y="106111"/>
                    </a:lnTo>
                    <a:lnTo>
                      <a:pt x="95788" y="90914"/>
                    </a:lnTo>
                    <a:lnTo>
                      <a:pt x="106114" y="79032"/>
                    </a:lnTo>
                    <a:lnTo>
                      <a:pt x="123072" y="71295"/>
                    </a:lnTo>
                    <a:lnTo>
                      <a:pt x="146456" y="68531"/>
                    </a:lnTo>
                    <a:lnTo>
                      <a:pt x="173910" y="70949"/>
                    </a:lnTo>
                    <a:lnTo>
                      <a:pt x="201521" y="78341"/>
                    </a:lnTo>
                    <a:lnTo>
                      <a:pt x="227991" y="90914"/>
                    </a:lnTo>
                    <a:lnTo>
                      <a:pt x="252023" y="108876"/>
                    </a:lnTo>
                    <a:lnTo>
                      <a:pt x="295687" y="51401"/>
                    </a:lnTo>
                    <a:lnTo>
                      <a:pt x="266082" y="29146"/>
                    </a:lnTo>
                    <a:lnTo>
                      <a:pt x="232125" y="13057"/>
                    </a:lnTo>
                    <a:lnTo>
                      <a:pt x="194023" y="3290"/>
                    </a:lnTo>
                    <a:lnTo>
                      <a:pt x="1519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76" name="Google Shape;1776;p83"/>
              <p:cNvSpPr/>
              <p:nvPr/>
            </p:nvSpPr>
            <p:spPr>
              <a:xfrm>
                <a:off x="16780764" y="7414888"/>
                <a:ext cx="635000" cy="368934"/>
              </a:xfrm>
              <a:custGeom>
                <a:rect b="b" l="l" r="r" t="t"/>
                <a:pathLst>
                  <a:path extrusionOk="0" h="368934" w="635000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635000">
                    <a:moveTo>
                      <a:pt x="634796" y="368655"/>
                    </a:moveTo>
                    <a:lnTo>
                      <a:pt x="556806" y="236562"/>
                    </a:lnTo>
                    <a:lnTo>
                      <a:pt x="551903" y="228269"/>
                    </a:lnTo>
                    <a:lnTo>
                      <a:pt x="581291" y="216369"/>
                    </a:lnTo>
                    <a:lnTo>
                      <a:pt x="607174" y="194487"/>
                    </a:lnTo>
                    <a:lnTo>
                      <a:pt x="621601" y="169125"/>
                    </a:lnTo>
                    <a:lnTo>
                      <a:pt x="625576" y="162128"/>
                    </a:lnTo>
                    <a:lnTo>
                      <a:pt x="632587" y="118833"/>
                    </a:lnTo>
                    <a:lnTo>
                      <a:pt x="624052" y="71361"/>
                    </a:lnTo>
                    <a:lnTo>
                      <a:pt x="621499" y="67437"/>
                    </a:lnTo>
                    <a:lnTo>
                      <a:pt x="599503" y="33718"/>
                    </a:lnTo>
                    <a:lnTo>
                      <a:pt x="560552" y="8928"/>
                    </a:lnTo>
                    <a:lnTo>
                      <a:pt x="552450" y="7531"/>
                    </a:lnTo>
                    <a:lnTo>
                      <a:pt x="552450" y="118275"/>
                    </a:lnTo>
                    <a:lnTo>
                      <a:pt x="548246" y="139280"/>
                    </a:lnTo>
                    <a:lnTo>
                      <a:pt x="536625" y="155308"/>
                    </a:lnTo>
                    <a:lnTo>
                      <a:pt x="519112" y="165531"/>
                    </a:lnTo>
                    <a:lnTo>
                      <a:pt x="497179" y="169125"/>
                    </a:lnTo>
                    <a:lnTo>
                      <a:pt x="414845" y="169125"/>
                    </a:lnTo>
                    <a:lnTo>
                      <a:pt x="414845" y="67437"/>
                    </a:lnTo>
                    <a:lnTo>
                      <a:pt x="497179" y="67437"/>
                    </a:lnTo>
                    <a:lnTo>
                      <a:pt x="519112" y="71031"/>
                    </a:lnTo>
                    <a:lnTo>
                      <a:pt x="536625" y="81254"/>
                    </a:lnTo>
                    <a:lnTo>
                      <a:pt x="548246" y="97282"/>
                    </a:lnTo>
                    <a:lnTo>
                      <a:pt x="552450" y="118275"/>
                    </a:lnTo>
                    <a:lnTo>
                      <a:pt x="552450" y="7531"/>
                    </a:lnTo>
                    <a:lnTo>
                      <a:pt x="508800" y="0"/>
                    </a:lnTo>
                    <a:lnTo>
                      <a:pt x="336346" y="0"/>
                    </a:lnTo>
                    <a:lnTo>
                      <a:pt x="336346" y="368655"/>
                    </a:lnTo>
                    <a:lnTo>
                      <a:pt x="414845" y="368655"/>
                    </a:lnTo>
                    <a:lnTo>
                      <a:pt x="414845" y="236562"/>
                    </a:lnTo>
                    <a:lnTo>
                      <a:pt x="472313" y="236562"/>
                    </a:lnTo>
                    <a:lnTo>
                      <a:pt x="544715" y="368655"/>
                    </a:lnTo>
                    <a:lnTo>
                      <a:pt x="634796" y="3686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77" name="Google Shape;1777;p83"/>
              <p:cNvSpPr/>
              <p:nvPr/>
            </p:nvSpPr>
            <p:spPr>
              <a:xfrm>
                <a:off x="17463098" y="7414888"/>
                <a:ext cx="329565" cy="375284"/>
              </a:xfrm>
              <a:custGeom>
                <a:rect b="b" l="l" r="r" t="t"/>
                <a:pathLst>
                  <a:path extrusionOk="0" h="375284" w="329565">
                    <a:moveTo>
                      <a:pt x="329403" y="0"/>
                    </a:moveTo>
                    <a:lnTo>
                      <a:pt x="249814" y="0"/>
                    </a:lnTo>
                    <a:lnTo>
                      <a:pt x="249814" y="218862"/>
                    </a:lnTo>
                    <a:lnTo>
                      <a:pt x="244529" y="254105"/>
                    </a:lnTo>
                    <a:lnTo>
                      <a:pt x="228673" y="281524"/>
                    </a:lnTo>
                    <a:lnTo>
                      <a:pt x="202247" y="299304"/>
                    </a:lnTo>
                    <a:lnTo>
                      <a:pt x="165251" y="305634"/>
                    </a:lnTo>
                    <a:lnTo>
                      <a:pt x="127615" y="299304"/>
                    </a:lnTo>
                    <a:lnTo>
                      <a:pt x="100863" y="281524"/>
                    </a:lnTo>
                    <a:lnTo>
                      <a:pt x="84890" y="254105"/>
                    </a:lnTo>
                    <a:lnTo>
                      <a:pt x="79589" y="218862"/>
                    </a:lnTo>
                    <a:lnTo>
                      <a:pt x="79589" y="0"/>
                    </a:lnTo>
                    <a:lnTo>
                      <a:pt x="0" y="0"/>
                    </a:lnTo>
                    <a:lnTo>
                      <a:pt x="0" y="221626"/>
                    </a:lnTo>
                    <a:lnTo>
                      <a:pt x="4410" y="264479"/>
                    </a:lnTo>
                    <a:lnTo>
                      <a:pt x="17787" y="301744"/>
                    </a:lnTo>
                    <a:lnTo>
                      <a:pt x="72297" y="355582"/>
                    </a:lnTo>
                    <a:lnTo>
                      <a:pt x="113861" y="370189"/>
                    </a:lnTo>
                    <a:lnTo>
                      <a:pt x="165251" y="375276"/>
                    </a:lnTo>
                    <a:lnTo>
                      <a:pt x="216175" y="370225"/>
                    </a:lnTo>
                    <a:lnTo>
                      <a:pt x="257427" y="355685"/>
                    </a:lnTo>
                    <a:lnTo>
                      <a:pt x="289192" y="332578"/>
                    </a:lnTo>
                    <a:lnTo>
                      <a:pt x="324996" y="264350"/>
                    </a:lnTo>
                    <a:lnTo>
                      <a:pt x="329403" y="221071"/>
                    </a:lnTo>
                    <a:lnTo>
                      <a:pt x="32940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78" name="Google Shape;1778;p83"/>
              <p:cNvSpPr/>
              <p:nvPr/>
            </p:nvSpPr>
            <p:spPr>
              <a:xfrm>
                <a:off x="17841129" y="7408809"/>
                <a:ext cx="350519" cy="381634"/>
              </a:xfrm>
              <a:custGeom>
                <a:rect b="b" l="l" r="r" t="t"/>
                <a:pathLst>
                  <a:path extrusionOk="0" h="381634" w="350519">
                    <a:moveTo>
                      <a:pt x="193439" y="0"/>
                    </a:moveTo>
                    <a:lnTo>
                      <a:pt x="148791" y="4616"/>
                    </a:lnTo>
                    <a:lnTo>
                      <a:pt x="107961" y="17983"/>
                    </a:lnTo>
                    <a:lnTo>
                      <a:pt x="72061" y="39373"/>
                    </a:lnTo>
                    <a:lnTo>
                      <a:pt x="42202" y="68063"/>
                    </a:lnTo>
                    <a:lnTo>
                      <a:pt x="19498" y="103327"/>
                    </a:lnTo>
                    <a:lnTo>
                      <a:pt x="5059" y="144439"/>
                    </a:lnTo>
                    <a:lnTo>
                      <a:pt x="0" y="190674"/>
                    </a:lnTo>
                    <a:lnTo>
                      <a:pt x="5059" y="236913"/>
                    </a:lnTo>
                    <a:lnTo>
                      <a:pt x="19498" y="278026"/>
                    </a:lnTo>
                    <a:lnTo>
                      <a:pt x="42202" y="313290"/>
                    </a:lnTo>
                    <a:lnTo>
                      <a:pt x="72061" y="341979"/>
                    </a:lnTo>
                    <a:lnTo>
                      <a:pt x="107961" y="363368"/>
                    </a:lnTo>
                    <a:lnTo>
                      <a:pt x="148791" y="376733"/>
                    </a:lnTo>
                    <a:lnTo>
                      <a:pt x="193439" y="381349"/>
                    </a:lnTo>
                    <a:lnTo>
                      <a:pt x="249675" y="373638"/>
                    </a:lnTo>
                    <a:lnTo>
                      <a:pt x="293476" y="353234"/>
                    </a:lnTo>
                    <a:lnTo>
                      <a:pt x="326501" y="324228"/>
                    </a:lnTo>
                    <a:lnTo>
                      <a:pt x="350408" y="290713"/>
                    </a:lnTo>
                    <a:lnTo>
                      <a:pt x="282975" y="258107"/>
                    </a:lnTo>
                    <a:lnTo>
                      <a:pt x="268208" y="279307"/>
                    </a:lnTo>
                    <a:lnTo>
                      <a:pt x="247741" y="296311"/>
                    </a:lnTo>
                    <a:lnTo>
                      <a:pt x="222507" y="307616"/>
                    </a:lnTo>
                    <a:lnTo>
                      <a:pt x="193439" y="311718"/>
                    </a:lnTo>
                    <a:lnTo>
                      <a:pt x="148774" y="302598"/>
                    </a:lnTo>
                    <a:lnTo>
                      <a:pt x="113021" y="277312"/>
                    </a:lnTo>
                    <a:lnTo>
                      <a:pt x="89289" y="238968"/>
                    </a:lnTo>
                    <a:lnTo>
                      <a:pt x="80688" y="190674"/>
                    </a:lnTo>
                    <a:lnTo>
                      <a:pt x="89289" y="142381"/>
                    </a:lnTo>
                    <a:lnTo>
                      <a:pt x="113021" y="104037"/>
                    </a:lnTo>
                    <a:lnTo>
                      <a:pt x="148774" y="78751"/>
                    </a:lnTo>
                    <a:lnTo>
                      <a:pt x="193439" y="69631"/>
                    </a:lnTo>
                    <a:lnTo>
                      <a:pt x="222507" y="73811"/>
                    </a:lnTo>
                    <a:lnTo>
                      <a:pt x="247741" y="85246"/>
                    </a:lnTo>
                    <a:lnTo>
                      <a:pt x="268208" y="102276"/>
                    </a:lnTo>
                    <a:lnTo>
                      <a:pt x="282975" y="123242"/>
                    </a:lnTo>
                    <a:lnTo>
                      <a:pt x="350408" y="90091"/>
                    </a:lnTo>
                    <a:lnTo>
                      <a:pt x="326735" y="56662"/>
                    </a:lnTo>
                    <a:lnTo>
                      <a:pt x="293684" y="27843"/>
                    </a:lnTo>
                    <a:lnTo>
                      <a:pt x="249753" y="7625"/>
                    </a:lnTo>
                    <a:lnTo>
                      <a:pt x="19343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79" name="Google Shape;1779;p83"/>
              <p:cNvSpPr/>
              <p:nvPr/>
            </p:nvSpPr>
            <p:spPr>
              <a:xfrm>
                <a:off x="18220652" y="7415396"/>
                <a:ext cx="294640" cy="368300"/>
              </a:xfrm>
              <a:custGeom>
                <a:rect b="b" l="l" r="r" t="t"/>
                <a:pathLst>
                  <a:path extrusionOk="0" h="368300" w="294640">
                    <a:moveTo>
                      <a:pt x="294030" y="0"/>
                    </a:moveTo>
                    <a:lnTo>
                      <a:pt x="0" y="0"/>
                    </a:lnTo>
                    <a:lnTo>
                      <a:pt x="0" y="68580"/>
                    </a:lnTo>
                    <a:lnTo>
                      <a:pt x="107772" y="68580"/>
                    </a:lnTo>
                    <a:lnTo>
                      <a:pt x="107772" y="368300"/>
                    </a:lnTo>
                    <a:lnTo>
                      <a:pt x="186804" y="368300"/>
                    </a:lnTo>
                    <a:lnTo>
                      <a:pt x="186804" y="68580"/>
                    </a:lnTo>
                    <a:lnTo>
                      <a:pt x="294030" y="68580"/>
                    </a:lnTo>
                    <a:lnTo>
                      <a:pt x="2940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80" name="Google Shape;1780;p83"/>
              <p:cNvSpPr/>
              <p:nvPr/>
            </p:nvSpPr>
            <p:spPr>
              <a:xfrm>
                <a:off x="15891268" y="7950304"/>
                <a:ext cx="341630" cy="368934"/>
              </a:xfrm>
              <a:custGeom>
                <a:rect b="b" l="l" r="r" t="t"/>
                <a:pathLst>
                  <a:path extrusionOk="0" h="368934" w="341630">
                    <a:moveTo>
                      <a:pt x="145356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145356" y="368637"/>
                    </a:lnTo>
                    <a:lnTo>
                      <a:pt x="192566" y="364273"/>
                    </a:lnTo>
                    <a:lnTo>
                      <a:pt x="234660" y="351584"/>
                    </a:lnTo>
                    <a:lnTo>
                      <a:pt x="270857" y="331180"/>
                    </a:lnTo>
                    <a:lnTo>
                      <a:pt x="300372" y="303670"/>
                    </a:lnTo>
                    <a:lnTo>
                      <a:pt x="303043" y="299551"/>
                    </a:lnTo>
                    <a:lnTo>
                      <a:pt x="78479" y="299551"/>
                    </a:lnTo>
                    <a:lnTo>
                      <a:pt x="78479" y="69086"/>
                    </a:lnTo>
                    <a:lnTo>
                      <a:pt x="302819" y="69086"/>
                    </a:lnTo>
                    <a:lnTo>
                      <a:pt x="300372" y="65302"/>
                    </a:lnTo>
                    <a:lnTo>
                      <a:pt x="270857" y="37675"/>
                    </a:lnTo>
                    <a:lnTo>
                      <a:pt x="234660" y="17163"/>
                    </a:lnTo>
                    <a:lnTo>
                      <a:pt x="192566" y="4395"/>
                    </a:lnTo>
                    <a:lnTo>
                      <a:pt x="145356" y="0"/>
                    </a:lnTo>
                    <a:close/>
                  </a:path>
                  <a:path extrusionOk="0" h="368934" w="341630">
                    <a:moveTo>
                      <a:pt x="302819" y="69086"/>
                    </a:moveTo>
                    <a:lnTo>
                      <a:pt x="145356" y="69086"/>
                    </a:lnTo>
                    <a:lnTo>
                      <a:pt x="195348" y="77963"/>
                    </a:lnTo>
                    <a:lnTo>
                      <a:pt x="231507" y="102384"/>
                    </a:lnTo>
                    <a:lnTo>
                      <a:pt x="253469" y="139032"/>
                    </a:lnTo>
                    <a:lnTo>
                      <a:pt x="260871" y="184591"/>
                    </a:lnTo>
                    <a:lnTo>
                      <a:pt x="253081" y="228903"/>
                    </a:lnTo>
                    <a:lnTo>
                      <a:pt x="230470" y="265493"/>
                    </a:lnTo>
                    <a:lnTo>
                      <a:pt x="194182" y="290371"/>
                    </a:lnTo>
                    <a:lnTo>
                      <a:pt x="145356" y="299551"/>
                    </a:lnTo>
                    <a:lnTo>
                      <a:pt x="303043" y="299551"/>
                    </a:lnTo>
                    <a:lnTo>
                      <a:pt x="322424" y="269662"/>
                    </a:lnTo>
                    <a:lnTo>
                      <a:pt x="336229" y="229766"/>
                    </a:lnTo>
                    <a:lnTo>
                      <a:pt x="341005" y="184591"/>
                    </a:lnTo>
                    <a:lnTo>
                      <a:pt x="336229" y="139388"/>
                    </a:lnTo>
                    <a:lnTo>
                      <a:pt x="322424" y="99416"/>
                    </a:lnTo>
                    <a:lnTo>
                      <a:pt x="302819" y="690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81" name="Google Shape;1781;p83"/>
              <p:cNvSpPr/>
              <p:nvPr/>
            </p:nvSpPr>
            <p:spPr>
              <a:xfrm>
                <a:off x="16289190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82" name="Google Shape;1782;p83"/>
              <p:cNvSpPr/>
              <p:nvPr/>
            </p:nvSpPr>
            <p:spPr>
              <a:xfrm>
                <a:off x="16424208" y="7944221"/>
                <a:ext cx="353694" cy="382270"/>
              </a:xfrm>
              <a:custGeom>
                <a:rect b="b" l="l" r="r" t="t"/>
                <a:pathLst>
                  <a:path extrusionOk="0" h="382270" w="353694">
                    <a:moveTo>
                      <a:pt x="196203" y="0"/>
                    </a:moveTo>
                    <a:lnTo>
                      <a:pt x="151399" y="4442"/>
                    </a:lnTo>
                    <a:lnTo>
                      <a:pt x="110173" y="17402"/>
                    </a:lnTo>
                    <a:lnTo>
                      <a:pt x="73733" y="38328"/>
                    </a:lnTo>
                    <a:lnTo>
                      <a:pt x="43287" y="66670"/>
                    </a:lnTo>
                    <a:lnTo>
                      <a:pt x="20044" y="101875"/>
                    </a:lnTo>
                    <a:lnTo>
                      <a:pt x="5212" y="143394"/>
                    </a:lnTo>
                    <a:lnTo>
                      <a:pt x="0" y="190674"/>
                    </a:lnTo>
                    <a:lnTo>
                      <a:pt x="5212" y="237814"/>
                    </a:lnTo>
                    <a:lnTo>
                      <a:pt x="20044" y="279345"/>
                    </a:lnTo>
                    <a:lnTo>
                      <a:pt x="43287" y="314669"/>
                    </a:lnTo>
                    <a:lnTo>
                      <a:pt x="73733" y="343185"/>
                    </a:lnTo>
                    <a:lnTo>
                      <a:pt x="110173" y="364296"/>
                    </a:lnTo>
                    <a:lnTo>
                      <a:pt x="151399" y="377402"/>
                    </a:lnTo>
                    <a:lnTo>
                      <a:pt x="196203" y="381904"/>
                    </a:lnTo>
                    <a:lnTo>
                      <a:pt x="243657" y="376930"/>
                    </a:lnTo>
                    <a:lnTo>
                      <a:pt x="285669" y="362838"/>
                    </a:lnTo>
                    <a:lnTo>
                      <a:pt x="322187" y="340871"/>
                    </a:lnTo>
                    <a:lnTo>
                      <a:pt x="353162" y="312273"/>
                    </a:lnTo>
                    <a:lnTo>
                      <a:pt x="353162" y="171335"/>
                    </a:lnTo>
                    <a:lnTo>
                      <a:pt x="177408" y="171335"/>
                    </a:lnTo>
                    <a:lnTo>
                      <a:pt x="177408" y="238757"/>
                    </a:lnTo>
                    <a:lnTo>
                      <a:pt x="275792" y="238757"/>
                    </a:lnTo>
                    <a:lnTo>
                      <a:pt x="275792" y="283530"/>
                    </a:lnTo>
                    <a:lnTo>
                      <a:pt x="261335" y="293995"/>
                    </a:lnTo>
                    <a:lnTo>
                      <a:pt x="242630" y="303011"/>
                    </a:lnTo>
                    <a:lnTo>
                      <a:pt x="220608" y="309334"/>
                    </a:lnTo>
                    <a:lnTo>
                      <a:pt x="196203" y="311718"/>
                    </a:lnTo>
                    <a:lnTo>
                      <a:pt x="149941" y="302598"/>
                    </a:lnTo>
                    <a:lnTo>
                      <a:pt x="113372" y="277312"/>
                    </a:lnTo>
                    <a:lnTo>
                      <a:pt x="89342" y="238968"/>
                    </a:lnTo>
                    <a:lnTo>
                      <a:pt x="80699" y="190674"/>
                    </a:lnTo>
                    <a:lnTo>
                      <a:pt x="89342" y="142387"/>
                    </a:lnTo>
                    <a:lnTo>
                      <a:pt x="113372" y="104046"/>
                    </a:lnTo>
                    <a:lnTo>
                      <a:pt x="149941" y="78761"/>
                    </a:lnTo>
                    <a:lnTo>
                      <a:pt x="196203" y="69641"/>
                    </a:lnTo>
                    <a:lnTo>
                      <a:pt x="223760" y="73243"/>
                    </a:lnTo>
                    <a:lnTo>
                      <a:pt x="247947" y="83113"/>
                    </a:lnTo>
                    <a:lnTo>
                      <a:pt x="268095" y="97855"/>
                    </a:lnTo>
                    <a:lnTo>
                      <a:pt x="283530" y="116069"/>
                    </a:lnTo>
                    <a:lnTo>
                      <a:pt x="348743" y="80688"/>
                    </a:lnTo>
                    <a:lnTo>
                      <a:pt x="323742" y="49664"/>
                    </a:lnTo>
                    <a:lnTo>
                      <a:pt x="290504" y="23974"/>
                    </a:lnTo>
                    <a:lnTo>
                      <a:pt x="248250" y="6468"/>
                    </a:lnTo>
                    <a:lnTo>
                      <a:pt x="19620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83" name="Google Shape;1783;p83"/>
              <p:cNvSpPr/>
              <p:nvPr/>
            </p:nvSpPr>
            <p:spPr>
              <a:xfrm>
                <a:off x="16845340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84" name="Google Shape;1784;p83"/>
              <p:cNvSpPr/>
              <p:nvPr/>
            </p:nvSpPr>
            <p:spPr>
              <a:xfrm>
                <a:off x="16965486" y="7950307"/>
                <a:ext cx="924559" cy="368934"/>
              </a:xfrm>
              <a:custGeom>
                <a:rect b="b" l="l" r="r" t="t"/>
                <a:pathLst>
                  <a:path extrusionOk="0" h="368934" w="924559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924559">
                    <a:moveTo>
                      <a:pt x="648843" y="368642"/>
                    </a:moveTo>
                    <a:lnTo>
                      <a:pt x="624357" y="305079"/>
                    </a:lnTo>
                    <a:lnTo>
                      <a:pt x="598157" y="237096"/>
                    </a:lnTo>
                    <a:lnTo>
                      <a:pt x="532993" y="67983"/>
                    </a:lnTo>
                    <a:lnTo>
                      <a:pt x="518414" y="30137"/>
                    </a:lnTo>
                    <a:lnTo>
                      <a:pt x="518414" y="237096"/>
                    </a:lnTo>
                    <a:lnTo>
                      <a:pt x="396265" y="237096"/>
                    </a:lnTo>
                    <a:lnTo>
                      <a:pt x="457619" y="67983"/>
                    </a:lnTo>
                    <a:lnTo>
                      <a:pt x="518414" y="237096"/>
                    </a:lnTo>
                    <a:lnTo>
                      <a:pt x="518414" y="30137"/>
                    </a:lnTo>
                    <a:lnTo>
                      <a:pt x="506806" y="0"/>
                    </a:lnTo>
                    <a:lnTo>
                      <a:pt x="408419" y="0"/>
                    </a:lnTo>
                    <a:lnTo>
                      <a:pt x="265823" y="368642"/>
                    </a:lnTo>
                    <a:lnTo>
                      <a:pt x="352044" y="368642"/>
                    </a:lnTo>
                    <a:lnTo>
                      <a:pt x="375259" y="305079"/>
                    </a:lnTo>
                    <a:lnTo>
                      <a:pt x="539953" y="305079"/>
                    </a:lnTo>
                    <a:lnTo>
                      <a:pt x="563168" y="368642"/>
                    </a:lnTo>
                    <a:lnTo>
                      <a:pt x="648843" y="368642"/>
                    </a:lnTo>
                    <a:close/>
                  </a:path>
                  <a:path extrusionOk="0" h="368934" w="924559">
                    <a:moveTo>
                      <a:pt x="924077" y="299720"/>
                    </a:moveTo>
                    <a:lnTo>
                      <a:pt x="768210" y="299720"/>
                    </a:lnTo>
                    <a:lnTo>
                      <a:pt x="768210" y="0"/>
                    </a:lnTo>
                    <a:lnTo>
                      <a:pt x="689737" y="0"/>
                    </a:lnTo>
                    <a:lnTo>
                      <a:pt x="689737" y="299720"/>
                    </a:lnTo>
                    <a:lnTo>
                      <a:pt x="689737" y="368300"/>
                    </a:lnTo>
                    <a:lnTo>
                      <a:pt x="924077" y="368300"/>
                    </a:lnTo>
                    <a:lnTo>
                      <a:pt x="924077" y="2997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1785" name="Google Shape;1785;p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691654" y="4281104"/>
              <a:ext cx="2094181" cy="27463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9C80A"/>
        </a:solidFill>
      </p:bgPr>
    </p:bg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0" name="Google Shape;1790;p84"/>
          <p:cNvGrpSpPr/>
          <p:nvPr/>
        </p:nvGrpSpPr>
        <p:grpSpPr>
          <a:xfrm>
            <a:off x="2874056" y="1947046"/>
            <a:ext cx="3006021" cy="1249038"/>
            <a:chOff x="6319385" y="4281104"/>
            <a:chExt cx="6609545" cy="2746345"/>
          </a:xfrm>
        </p:grpSpPr>
        <p:grpSp>
          <p:nvGrpSpPr>
            <p:cNvPr id="1791" name="Google Shape;1791;p84"/>
            <p:cNvGrpSpPr/>
            <p:nvPr/>
          </p:nvGrpSpPr>
          <p:grpSpPr>
            <a:xfrm>
              <a:off x="8851557" y="5080949"/>
              <a:ext cx="4077373" cy="1146789"/>
              <a:chOff x="8851557" y="5080949"/>
              <a:chExt cx="4077373" cy="1146789"/>
            </a:xfrm>
          </p:grpSpPr>
          <p:sp>
            <p:nvSpPr>
              <p:cNvPr id="1792" name="Google Shape;1792;p84"/>
              <p:cNvSpPr/>
              <p:nvPr/>
            </p:nvSpPr>
            <p:spPr>
              <a:xfrm>
                <a:off x="8851557" y="5080958"/>
                <a:ext cx="954404" cy="476885"/>
              </a:xfrm>
              <a:custGeom>
                <a:rect b="b" l="l" r="r" t="t"/>
                <a:pathLst>
                  <a:path extrusionOk="0" h="476885" w="954404">
                    <a:moveTo>
                      <a:pt x="438010" y="112610"/>
                    </a:moveTo>
                    <a:lnTo>
                      <a:pt x="415213" y="78879"/>
                    </a:lnTo>
                    <a:lnTo>
                      <a:pt x="385165" y="48196"/>
                    </a:lnTo>
                    <a:lnTo>
                      <a:pt x="346887" y="23126"/>
                    </a:lnTo>
                    <a:lnTo>
                      <a:pt x="299415" y="6210"/>
                    </a:lnTo>
                    <a:lnTo>
                      <a:pt x="241808" y="0"/>
                    </a:lnTo>
                    <a:lnTo>
                      <a:pt x="192735" y="4432"/>
                    </a:lnTo>
                    <a:lnTo>
                      <a:pt x="147193" y="17322"/>
                    </a:lnTo>
                    <a:lnTo>
                      <a:pt x="106095" y="38074"/>
                    </a:lnTo>
                    <a:lnTo>
                      <a:pt x="70383" y="66065"/>
                    </a:lnTo>
                    <a:lnTo>
                      <a:pt x="40995" y="100685"/>
                    </a:lnTo>
                    <a:lnTo>
                      <a:pt x="18834" y="141351"/>
                    </a:lnTo>
                    <a:lnTo>
                      <a:pt x="4864" y="187439"/>
                    </a:lnTo>
                    <a:lnTo>
                      <a:pt x="0" y="238340"/>
                    </a:lnTo>
                    <a:lnTo>
                      <a:pt x="4864" y="289255"/>
                    </a:lnTo>
                    <a:lnTo>
                      <a:pt x="18834" y="335343"/>
                    </a:lnTo>
                    <a:lnTo>
                      <a:pt x="40995" y="375996"/>
                    </a:lnTo>
                    <a:lnTo>
                      <a:pt x="70383" y="410629"/>
                    </a:lnTo>
                    <a:lnTo>
                      <a:pt x="106095" y="438619"/>
                    </a:lnTo>
                    <a:lnTo>
                      <a:pt x="147193" y="459371"/>
                    </a:lnTo>
                    <a:lnTo>
                      <a:pt x="192735" y="472262"/>
                    </a:lnTo>
                    <a:lnTo>
                      <a:pt x="241808" y="476694"/>
                    </a:lnTo>
                    <a:lnTo>
                      <a:pt x="299351" y="470420"/>
                    </a:lnTo>
                    <a:lnTo>
                      <a:pt x="346684" y="453326"/>
                    </a:lnTo>
                    <a:lnTo>
                      <a:pt x="384860" y="428053"/>
                    </a:lnTo>
                    <a:lnTo>
                      <a:pt x="414947" y="397192"/>
                    </a:lnTo>
                    <a:lnTo>
                      <a:pt x="438010" y="363385"/>
                    </a:lnTo>
                    <a:lnTo>
                      <a:pt x="353720" y="322630"/>
                    </a:lnTo>
                    <a:lnTo>
                      <a:pt x="335267" y="349135"/>
                    </a:lnTo>
                    <a:lnTo>
                      <a:pt x="309676" y="370382"/>
                    </a:lnTo>
                    <a:lnTo>
                      <a:pt x="278142" y="384517"/>
                    </a:lnTo>
                    <a:lnTo>
                      <a:pt x="241808" y="389636"/>
                    </a:lnTo>
                    <a:lnTo>
                      <a:pt x="196380" y="382257"/>
                    </a:lnTo>
                    <a:lnTo>
                      <a:pt x="157568" y="361454"/>
                    </a:lnTo>
                    <a:lnTo>
                      <a:pt x="127393" y="329209"/>
                    </a:lnTo>
                    <a:lnTo>
                      <a:pt x="107835" y="287502"/>
                    </a:lnTo>
                    <a:lnTo>
                      <a:pt x="100863" y="238340"/>
                    </a:lnTo>
                    <a:lnTo>
                      <a:pt x="107835" y="189191"/>
                    </a:lnTo>
                    <a:lnTo>
                      <a:pt x="127393" y="147485"/>
                    </a:lnTo>
                    <a:lnTo>
                      <a:pt x="157568" y="115239"/>
                    </a:lnTo>
                    <a:lnTo>
                      <a:pt x="196380" y="94424"/>
                    </a:lnTo>
                    <a:lnTo>
                      <a:pt x="241808" y="87058"/>
                    </a:lnTo>
                    <a:lnTo>
                      <a:pt x="278142" y="92278"/>
                    </a:lnTo>
                    <a:lnTo>
                      <a:pt x="309676" y="106565"/>
                    </a:lnTo>
                    <a:lnTo>
                      <a:pt x="335267" y="127850"/>
                    </a:lnTo>
                    <a:lnTo>
                      <a:pt x="353720" y="154063"/>
                    </a:lnTo>
                    <a:lnTo>
                      <a:pt x="438010" y="112610"/>
                    </a:lnTo>
                    <a:close/>
                  </a:path>
                  <a:path extrusionOk="0" h="476885" w="954404">
                    <a:moveTo>
                      <a:pt x="954074" y="238340"/>
                    </a:moveTo>
                    <a:lnTo>
                      <a:pt x="949439" y="188239"/>
                    </a:lnTo>
                    <a:lnTo>
                      <a:pt x="936028" y="142519"/>
                    </a:lnTo>
                    <a:lnTo>
                      <a:pt x="914590" y="101904"/>
                    </a:lnTo>
                    <a:lnTo>
                      <a:pt x="885850" y="67106"/>
                    </a:lnTo>
                    <a:lnTo>
                      <a:pt x="853211" y="40919"/>
                    </a:lnTo>
                    <a:lnTo>
                      <a:pt x="853211" y="238340"/>
                    </a:lnTo>
                    <a:lnTo>
                      <a:pt x="846785" y="286981"/>
                    </a:lnTo>
                    <a:lnTo>
                      <a:pt x="828319" y="328612"/>
                    </a:lnTo>
                    <a:lnTo>
                      <a:pt x="799045" y="361061"/>
                    </a:lnTo>
                    <a:lnTo>
                      <a:pt x="760183" y="382130"/>
                    </a:lnTo>
                    <a:lnTo>
                      <a:pt x="712965" y="389648"/>
                    </a:lnTo>
                    <a:lnTo>
                      <a:pt x="665822" y="382130"/>
                    </a:lnTo>
                    <a:lnTo>
                      <a:pt x="627138" y="361061"/>
                    </a:lnTo>
                    <a:lnTo>
                      <a:pt x="598055" y="328612"/>
                    </a:lnTo>
                    <a:lnTo>
                      <a:pt x="579767" y="286981"/>
                    </a:lnTo>
                    <a:lnTo>
                      <a:pt x="573405" y="238340"/>
                    </a:lnTo>
                    <a:lnTo>
                      <a:pt x="579767" y="189445"/>
                    </a:lnTo>
                    <a:lnTo>
                      <a:pt x="598055" y="147777"/>
                    </a:lnTo>
                    <a:lnTo>
                      <a:pt x="627138" y="115430"/>
                    </a:lnTo>
                    <a:lnTo>
                      <a:pt x="665822" y="94488"/>
                    </a:lnTo>
                    <a:lnTo>
                      <a:pt x="712965" y="87045"/>
                    </a:lnTo>
                    <a:lnTo>
                      <a:pt x="760183" y="94488"/>
                    </a:lnTo>
                    <a:lnTo>
                      <a:pt x="799045" y="115430"/>
                    </a:lnTo>
                    <a:lnTo>
                      <a:pt x="828319" y="147777"/>
                    </a:lnTo>
                    <a:lnTo>
                      <a:pt x="846785" y="189445"/>
                    </a:lnTo>
                    <a:lnTo>
                      <a:pt x="853211" y="238340"/>
                    </a:lnTo>
                    <a:lnTo>
                      <a:pt x="853211" y="40919"/>
                    </a:lnTo>
                    <a:lnTo>
                      <a:pt x="850582" y="38798"/>
                    </a:lnTo>
                    <a:lnTo>
                      <a:pt x="809510" y="17716"/>
                    </a:lnTo>
                    <a:lnTo>
                      <a:pt x="763397" y="4546"/>
                    </a:lnTo>
                    <a:lnTo>
                      <a:pt x="712965" y="0"/>
                    </a:lnTo>
                    <a:lnTo>
                      <a:pt x="662762" y="4546"/>
                    </a:lnTo>
                    <a:lnTo>
                      <a:pt x="616813" y="17716"/>
                    </a:lnTo>
                    <a:lnTo>
                      <a:pt x="575868" y="38798"/>
                    </a:lnTo>
                    <a:lnTo>
                      <a:pt x="540677" y="67106"/>
                    </a:lnTo>
                    <a:lnTo>
                      <a:pt x="512000" y="101904"/>
                    </a:lnTo>
                    <a:lnTo>
                      <a:pt x="490575" y="142519"/>
                    </a:lnTo>
                    <a:lnTo>
                      <a:pt x="477177" y="188239"/>
                    </a:lnTo>
                    <a:lnTo>
                      <a:pt x="472541" y="238340"/>
                    </a:lnTo>
                    <a:lnTo>
                      <a:pt x="477177" y="288455"/>
                    </a:lnTo>
                    <a:lnTo>
                      <a:pt x="490575" y="334162"/>
                    </a:lnTo>
                    <a:lnTo>
                      <a:pt x="512000" y="374777"/>
                    </a:lnTo>
                    <a:lnTo>
                      <a:pt x="540677" y="409587"/>
                    </a:lnTo>
                    <a:lnTo>
                      <a:pt x="575868" y="437896"/>
                    </a:lnTo>
                    <a:lnTo>
                      <a:pt x="616813" y="458978"/>
                    </a:lnTo>
                    <a:lnTo>
                      <a:pt x="662762" y="472147"/>
                    </a:lnTo>
                    <a:lnTo>
                      <a:pt x="712965" y="476694"/>
                    </a:lnTo>
                    <a:lnTo>
                      <a:pt x="763397" y="472147"/>
                    </a:lnTo>
                    <a:lnTo>
                      <a:pt x="809510" y="458978"/>
                    </a:lnTo>
                    <a:lnTo>
                      <a:pt x="850582" y="437896"/>
                    </a:lnTo>
                    <a:lnTo>
                      <a:pt x="885850" y="409587"/>
                    </a:lnTo>
                    <a:lnTo>
                      <a:pt x="902309" y="389648"/>
                    </a:lnTo>
                    <a:lnTo>
                      <a:pt x="914590" y="374777"/>
                    </a:lnTo>
                    <a:lnTo>
                      <a:pt x="936028" y="334162"/>
                    </a:lnTo>
                    <a:lnTo>
                      <a:pt x="949439" y="288455"/>
                    </a:lnTo>
                    <a:lnTo>
                      <a:pt x="954074" y="2383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93" name="Google Shape;1793;p84"/>
              <p:cNvSpPr/>
              <p:nvPr/>
            </p:nvSpPr>
            <p:spPr>
              <a:xfrm>
                <a:off x="9869882" y="5088557"/>
                <a:ext cx="412750" cy="461010"/>
              </a:xfrm>
              <a:custGeom>
                <a:rect b="b" l="l" r="r" t="t"/>
                <a:pathLst>
                  <a:path extrusionOk="0" h="461010" w="412750">
                    <a:moveTo>
                      <a:pt x="412448" y="0"/>
                    </a:moveTo>
                    <a:lnTo>
                      <a:pt x="314346" y="0"/>
                    </a:lnTo>
                    <a:lnTo>
                      <a:pt x="314346" y="298441"/>
                    </a:lnTo>
                    <a:lnTo>
                      <a:pt x="100866" y="0"/>
                    </a:ln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151293"/>
                    </a:lnTo>
                    <a:lnTo>
                      <a:pt x="317791" y="460802"/>
                    </a:lnTo>
                    <a:lnTo>
                      <a:pt x="412448" y="460802"/>
                    </a:lnTo>
                    <a:lnTo>
                      <a:pt x="4124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94" name="Google Shape;1794;p84"/>
              <p:cNvSpPr/>
              <p:nvPr/>
            </p:nvSpPr>
            <p:spPr>
              <a:xfrm>
                <a:off x="10345465" y="5081645"/>
                <a:ext cx="380365" cy="476250"/>
              </a:xfrm>
              <a:custGeom>
                <a:rect b="b" l="l" r="r" t="t"/>
                <a:pathLst>
                  <a:path extrusionOk="0" h="476250" w="380365">
                    <a:moveTo>
                      <a:pt x="189983" y="0"/>
                    </a:moveTo>
                    <a:lnTo>
                      <a:pt x="130153" y="7079"/>
                    </a:lnTo>
                    <a:lnTo>
                      <a:pt x="81599" y="26794"/>
                    </a:lnTo>
                    <a:lnTo>
                      <a:pt x="45480" y="56854"/>
                    </a:lnTo>
                    <a:lnTo>
                      <a:pt x="22958" y="94974"/>
                    </a:lnTo>
                    <a:lnTo>
                      <a:pt x="15193" y="138864"/>
                    </a:lnTo>
                    <a:lnTo>
                      <a:pt x="25854" y="191392"/>
                    </a:lnTo>
                    <a:lnTo>
                      <a:pt x="54058" y="227968"/>
                    </a:lnTo>
                    <a:lnTo>
                      <a:pt x="94133" y="252373"/>
                    </a:lnTo>
                    <a:lnTo>
                      <a:pt x="140410" y="268387"/>
                    </a:lnTo>
                    <a:lnTo>
                      <a:pt x="187219" y="279792"/>
                    </a:lnTo>
                    <a:lnTo>
                      <a:pt x="224232" y="289359"/>
                    </a:lnTo>
                    <a:lnTo>
                      <a:pt x="253798" y="300869"/>
                    </a:lnTo>
                    <a:lnTo>
                      <a:pt x="273391" y="316523"/>
                    </a:lnTo>
                    <a:lnTo>
                      <a:pt x="280483" y="338523"/>
                    </a:lnTo>
                    <a:lnTo>
                      <a:pt x="275539" y="357693"/>
                    </a:lnTo>
                    <a:lnTo>
                      <a:pt x="260621" y="374272"/>
                    </a:lnTo>
                    <a:lnTo>
                      <a:pt x="235598" y="385929"/>
                    </a:lnTo>
                    <a:lnTo>
                      <a:pt x="200339" y="390333"/>
                    </a:lnTo>
                    <a:lnTo>
                      <a:pt x="155212" y="385379"/>
                    </a:lnTo>
                    <a:lnTo>
                      <a:pt x="115457" y="371940"/>
                    </a:lnTo>
                    <a:lnTo>
                      <a:pt x="81528" y="352154"/>
                    </a:lnTo>
                    <a:lnTo>
                      <a:pt x="53883" y="328157"/>
                    </a:lnTo>
                    <a:lnTo>
                      <a:pt x="0" y="402773"/>
                    </a:lnTo>
                    <a:lnTo>
                      <a:pt x="36470" y="432574"/>
                    </a:lnTo>
                    <a:lnTo>
                      <a:pt x="80909" y="455708"/>
                    </a:lnTo>
                    <a:lnTo>
                      <a:pt x="133769" y="470683"/>
                    </a:lnTo>
                    <a:lnTo>
                      <a:pt x="195501" y="476006"/>
                    </a:lnTo>
                    <a:lnTo>
                      <a:pt x="252347" y="470907"/>
                    </a:lnTo>
                    <a:lnTo>
                      <a:pt x="298598" y="456404"/>
                    </a:lnTo>
                    <a:lnTo>
                      <a:pt x="334370" y="433687"/>
                    </a:lnTo>
                    <a:lnTo>
                      <a:pt x="359779" y="403946"/>
                    </a:lnTo>
                    <a:lnTo>
                      <a:pt x="374939" y="368373"/>
                    </a:lnTo>
                    <a:lnTo>
                      <a:pt x="379967" y="328157"/>
                    </a:lnTo>
                    <a:lnTo>
                      <a:pt x="372451" y="283312"/>
                    </a:lnTo>
                    <a:lnTo>
                      <a:pt x="352077" y="249655"/>
                    </a:lnTo>
                    <a:lnTo>
                      <a:pt x="322107" y="225133"/>
                    </a:lnTo>
                    <a:lnTo>
                      <a:pt x="285805" y="207691"/>
                    </a:lnTo>
                    <a:lnTo>
                      <a:pt x="246432" y="195277"/>
                    </a:lnTo>
                    <a:lnTo>
                      <a:pt x="207250" y="185837"/>
                    </a:lnTo>
                    <a:lnTo>
                      <a:pt x="170453" y="176654"/>
                    </a:lnTo>
                    <a:lnTo>
                      <a:pt x="141362" y="166238"/>
                    </a:lnTo>
                    <a:lnTo>
                      <a:pt x="122244" y="152323"/>
                    </a:lnTo>
                    <a:lnTo>
                      <a:pt x="115368" y="132645"/>
                    </a:lnTo>
                    <a:lnTo>
                      <a:pt x="119728" y="113646"/>
                    </a:lnTo>
                    <a:lnTo>
                      <a:pt x="132638" y="98791"/>
                    </a:lnTo>
                    <a:lnTo>
                      <a:pt x="153839" y="89117"/>
                    </a:lnTo>
                    <a:lnTo>
                      <a:pt x="183072" y="85662"/>
                    </a:lnTo>
                    <a:lnTo>
                      <a:pt x="217390" y="88685"/>
                    </a:lnTo>
                    <a:lnTo>
                      <a:pt x="251900" y="97927"/>
                    </a:lnTo>
                    <a:lnTo>
                      <a:pt x="284985" y="113646"/>
                    </a:lnTo>
                    <a:lnTo>
                      <a:pt x="315027" y="136100"/>
                    </a:lnTo>
                    <a:lnTo>
                      <a:pt x="369601" y="64249"/>
                    </a:lnTo>
                    <a:lnTo>
                      <a:pt x="332601" y="36430"/>
                    </a:lnTo>
                    <a:lnTo>
                      <a:pt x="290158" y="16320"/>
                    </a:lnTo>
                    <a:lnTo>
                      <a:pt x="242533" y="4112"/>
                    </a:lnTo>
                    <a:lnTo>
                      <a:pt x="18998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95" name="Google Shape;1795;p84"/>
              <p:cNvSpPr/>
              <p:nvPr/>
            </p:nvSpPr>
            <p:spPr>
              <a:xfrm>
                <a:off x="10761409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96" name="Google Shape;1796;p84"/>
              <p:cNvSpPr/>
              <p:nvPr/>
            </p:nvSpPr>
            <p:spPr>
              <a:xfrm>
                <a:off x="11181861" y="5088557"/>
                <a:ext cx="373379" cy="461010"/>
              </a:xfrm>
              <a:custGeom>
                <a:rect b="b" l="l" r="r" t="t"/>
                <a:pathLst>
                  <a:path extrusionOk="0" h="461010" w="373379">
                    <a:moveTo>
                      <a:pt x="215543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295687"/>
                    </a:lnTo>
                    <a:lnTo>
                      <a:pt x="275558" y="295687"/>
                    </a:lnTo>
                    <a:lnTo>
                      <a:pt x="269436" y="285321"/>
                    </a:lnTo>
                    <a:lnTo>
                      <a:pt x="306179" y="270455"/>
                    </a:lnTo>
                    <a:lnTo>
                      <a:pt x="338521" y="243092"/>
                    </a:lnTo>
                    <a:lnTo>
                      <a:pt x="356556" y="211396"/>
                    </a:lnTo>
                    <a:lnTo>
                      <a:pt x="98101" y="211396"/>
                    </a:lnTo>
                    <a:lnTo>
                      <a:pt x="98101" y="84280"/>
                    </a:lnTo>
                    <a:lnTo>
                      <a:pt x="355678" y="84280"/>
                    </a:lnTo>
                    <a:lnTo>
                      <a:pt x="343483" y="59241"/>
                    </a:lnTo>
                    <a:lnTo>
                      <a:pt x="311502" y="27611"/>
                    </a:lnTo>
                    <a:lnTo>
                      <a:pt x="268513" y="7223"/>
                    </a:lnTo>
                    <a:lnTo>
                      <a:pt x="215543" y="0"/>
                    </a:lnTo>
                    <a:close/>
                  </a:path>
                  <a:path extrusionOk="0" h="461010" w="373379">
                    <a:moveTo>
                      <a:pt x="275558" y="295687"/>
                    </a:moveTo>
                    <a:lnTo>
                      <a:pt x="169952" y="295687"/>
                    </a:lnTo>
                    <a:lnTo>
                      <a:pt x="260452" y="460802"/>
                    </a:lnTo>
                    <a:lnTo>
                      <a:pt x="373067" y="460802"/>
                    </a:lnTo>
                    <a:lnTo>
                      <a:pt x="275558" y="295687"/>
                    </a:lnTo>
                    <a:close/>
                  </a:path>
                  <a:path extrusionOk="0" h="461010" w="373379">
                    <a:moveTo>
                      <a:pt x="355678" y="84280"/>
                    </a:moveTo>
                    <a:lnTo>
                      <a:pt x="201040" y="84280"/>
                    </a:lnTo>
                    <a:lnTo>
                      <a:pt x="228449" y="88770"/>
                    </a:lnTo>
                    <a:lnTo>
                      <a:pt x="250352" y="101550"/>
                    </a:lnTo>
                    <a:lnTo>
                      <a:pt x="264871" y="121585"/>
                    </a:lnTo>
                    <a:lnTo>
                      <a:pt x="270127" y="147838"/>
                    </a:lnTo>
                    <a:lnTo>
                      <a:pt x="264871" y="174091"/>
                    </a:lnTo>
                    <a:lnTo>
                      <a:pt x="250352" y="194126"/>
                    </a:lnTo>
                    <a:lnTo>
                      <a:pt x="228449" y="206906"/>
                    </a:lnTo>
                    <a:lnTo>
                      <a:pt x="201040" y="211396"/>
                    </a:lnTo>
                    <a:lnTo>
                      <a:pt x="356556" y="211396"/>
                    </a:lnTo>
                    <a:lnTo>
                      <a:pt x="361536" y="202645"/>
                    </a:lnTo>
                    <a:lnTo>
                      <a:pt x="370302" y="148529"/>
                    </a:lnTo>
                    <a:lnTo>
                      <a:pt x="363426" y="100188"/>
                    </a:lnTo>
                    <a:lnTo>
                      <a:pt x="355678" y="842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97" name="Google Shape;1797;p84"/>
              <p:cNvSpPr/>
              <p:nvPr/>
            </p:nvSpPr>
            <p:spPr>
              <a:xfrm>
                <a:off x="11614329" y="5088552"/>
                <a:ext cx="412115" cy="469264"/>
              </a:xfrm>
              <a:custGeom>
                <a:rect b="b" l="l" r="r" t="t"/>
                <a:pathLst>
                  <a:path extrusionOk="0" h="469264" w="412115">
                    <a:moveTo>
                      <a:pt x="411746" y="0"/>
                    </a:moveTo>
                    <a:lnTo>
                      <a:pt x="312262" y="0"/>
                    </a:lnTo>
                    <a:lnTo>
                      <a:pt x="312262" y="273583"/>
                    </a:lnTo>
                    <a:lnTo>
                      <a:pt x="305657" y="317634"/>
                    </a:lnTo>
                    <a:lnTo>
                      <a:pt x="285842" y="351905"/>
                    </a:lnTo>
                    <a:lnTo>
                      <a:pt x="252813" y="374129"/>
                    </a:lnTo>
                    <a:lnTo>
                      <a:pt x="206569" y="382040"/>
                    </a:lnTo>
                    <a:lnTo>
                      <a:pt x="159525" y="374129"/>
                    </a:lnTo>
                    <a:lnTo>
                      <a:pt x="126082" y="351905"/>
                    </a:lnTo>
                    <a:lnTo>
                      <a:pt x="106111" y="317634"/>
                    </a:lnTo>
                    <a:lnTo>
                      <a:pt x="99483" y="273583"/>
                    </a:lnTo>
                    <a:lnTo>
                      <a:pt x="99483" y="0"/>
                    </a:lnTo>
                    <a:lnTo>
                      <a:pt x="0" y="0"/>
                    </a:lnTo>
                    <a:lnTo>
                      <a:pt x="0" y="277038"/>
                    </a:lnTo>
                    <a:lnTo>
                      <a:pt x="4046" y="323350"/>
                    </a:lnTo>
                    <a:lnTo>
                      <a:pt x="16298" y="364660"/>
                    </a:lnTo>
                    <a:lnTo>
                      <a:pt x="36925" y="400193"/>
                    </a:lnTo>
                    <a:lnTo>
                      <a:pt x="66097" y="429177"/>
                    </a:lnTo>
                    <a:lnTo>
                      <a:pt x="103982" y="450838"/>
                    </a:lnTo>
                    <a:lnTo>
                      <a:pt x="150749" y="464402"/>
                    </a:lnTo>
                    <a:lnTo>
                      <a:pt x="206569" y="469095"/>
                    </a:lnTo>
                    <a:lnTo>
                      <a:pt x="261876" y="464436"/>
                    </a:lnTo>
                    <a:lnTo>
                      <a:pt x="308276" y="450943"/>
                    </a:lnTo>
                    <a:lnTo>
                      <a:pt x="345913" y="429340"/>
                    </a:lnTo>
                    <a:lnTo>
                      <a:pt x="374933" y="400354"/>
                    </a:lnTo>
                    <a:lnTo>
                      <a:pt x="395482" y="364710"/>
                    </a:lnTo>
                    <a:lnTo>
                      <a:pt x="407704" y="323132"/>
                    </a:lnTo>
                    <a:lnTo>
                      <a:pt x="411746" y="276347"/>
                    </a:lnTo>
                    <a:lnTo>
                      <a:pt x="4117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98" name="Google Shape;1798;p84"/>
              <p:cNvSpPr/>
              <p:nvPr/>
            </p:nvSpPr>
            <p:spPr>
              <a:xfrm>
                <a:off x="12086874" y="5080949"/>
                <a:ext cx="438150" cy="476885"/>
              </a:xfrm>
              <a:custGeom>
                <a:rect b="b" l="l" r="r" t="t"/>
                <a:pathLst>
                  <a:path extrusionOk="0" h="476885" w="438150">
                    <a:moveTo>
                      <a:pt x="241793" y="0"/>
                    </a:moveTo>
                    <a:lnTo>
                      <a:pt x="192728" y="4432"/>
                    </a:lnTo>
                    <a:lnTo>
                      <a:pt x="147183" y="17325"/>
                    </a:lnTo>
                    <a:lnTo>
                      <a:pt x="106090" y="38071"/>
                    </a:lnTo>
                    <a:lnTo>
                      <a:pt x="70381" y="66063"/>
                    </a:lnTo>
                    <a:lnTo>
                      <a:pt x="40986" y="100694"/>
                    </a:lnTo>
                    <a:lnTo>
                      <a:pt x="18836" y="141356"/>
                    </a:lnTo>
                    <a:lnTo>
                      <a:pt x="4864" y="187444"/>
                    </a:lnTo>
                    <a:lnTo>
                      <a:pt x="0" y="238348"/>
                    </a:lnTo>
                    <a:lnTo>
                      <a:pt x="4864" y="289253"/>
                    </a:lnTo>
                    <a:lnTo>
                      <a:pt x="18836" y="335340"/>
                    </a:lnTo>
                    <a:lnTo>
                      <a:pt x="40986" y="376003"/>
                    </a:lnTo>
                    <a:lnTo>
                      <a:pt x="70381" y="410634"/>
                    </a:lnTo>
                    <a:lnTo>
                      <a:pt x="106090" y="438626"/>
                    </a:lnTo>
                    <a:lnTo>
                      <a:pt x="147183" y="459372"/>
                    </a:lnTo>
                    <a:lnTo>
                      <a:pt x="192728" y="472264"/>
                    </a:lnTo>
                    <a:lnTo>
                      <a:pt x="241793" y="476697"/>
                    </a:lnTo>
                    <a:lnTo>
                      <a:pt x="299340" y="470419"/>
                    </a:lnTo>
                    <a:lnTo>
                      <a:pt x="346672" y="453330"/>
                    </a:lnTo>
                    <a:lnTo>
                      <a:pt x="384851" y="428050"/>
                    </a:lnTo>
                    <a:lnTo>
                      <a:pt x="414939" y="397197"/>
                    </a:lnTo>
                    <a:lnTo>
                      <a:pt x="437997" y="363392"/>
                    </a:lnTo>
                    <a:lnTo>
                      <a:pt x="353716" y="322639"/>
                    </a:lnTo>
                    <a:lnTo>
                      <a:pt x="335260" y="349134"/>
                    </a:lnTo>
                    <a:lnTo>
                      <a:pt x="309676" y="370386"/>
                    </a:lnTo>
                    <a:lnTo>
                      <a:pt x="278132" y="384515"/>
                    </a:lnTo>
                    <a:lnTo>
                      <a:pt x="241793" y="389642"/>
                    </a:lnTo>
                    <a:lnTo>
                      <a:pt x="196365" y="382264"/>
                    </a:lnTo>
                    <a:lnTo>
                      <a:pt x="157569" y="361455"/>
                    </a:lnTo>
                    <a:lnTo>
                      <a:pt x="127394" y="329207"/>
                    </a:lnTo>
                    <a:lnTo>
                      <a:pt x="107829" y="287508"/>
                    </a:lnTo>
                    <a:lnTo>
                      <a:pt x="100866" y="238348"/>
                    </a:lnTo>
                    <a:lnTo>
                      <a:pt x="107829" y="189189"/>
                    </a:lnTo>
                    <a:lnTo>
                      <a:pt x="127394" y="147490"/>
                    </a:lnTo>
                    <a:lnTo>
                      <a:pt x="157569" y="115241"/>
                    </a:lnTo>
                    <a:lnTo>
                      <a:pt x="196365" y="94433"/>
                    </a:lnTo>
                    <a:lnTo>
                      <a:pt x="241793" y="87054"/>
                    </a:lnTo>
                    <a:lnTo>
                      <a:pt x="278132" y="92279"/>
                    </a:lnTo>
                    <a:lnTo>
                      <a:pt x="309676" y="106571"/>
                    </a:lnTo>
                    <a:lnTo>
                      <a:pt x="335260" y="127858"/>
                    </a:lnTo>
                    <a:lnTo>
                      <a:pt x="353716" y="154068"/>
                    </a:lnTo>
                    <a:lnTo>
                      <a:pt x="437997" y="112614"/>
                    </a:lnTo>
                    <a:lnTo>
                      <a:pt x="415208" y="78884"/>
                    </a:lnTo>
                    <a:lnTo>
                      <a:pt x="385154" y="48203"/>
                    </a:lnTo>
                    <a:lnTo>
                      <a:pt x="346874" y="23126"/>
                    </a:lnTo>
                    <a:lnTo>
                      <a:pt x="299407" y="6207"/>
                    </a:lnTo>
                    <a:lnTo>
                      <a:pt x="24179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99" name="Google Shape;1799;p84"/>
              <p:cNvSpPr/>
              <p:nvPr/>
            </p:nvSpPr>
            <p:spPr>
              <a:xfrm>
                <a:off x="12561265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00" name="Google Shape;1800;p84"/>
              <p:cNvSpPr/>
              <p:nvPr/>
            </p:nvSpPr>
            <p:spPr>
              <a:xfrm>
                <a:off x="8873672" y="5757813"/>
                <a:ext cx="426720" cy="461010"/>
              </a:xfrm>
              <a:custGeom>
                <a:rect b="b" l="l" r="r" t="t"/>
                <a:pathLst>
                  <a:path extrusionOk="0" h="461010" w="426720">
                    <a:moveTo>
                      <a:pt x="1817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181701" y="460802"/>
                    </a:lnTo>
                    <a:lnTo>
                      <a:pt x="233663" y="456613"/>
                    </a:lnTo>
                    <a:lnTo>
                      <a:pt x="280825" y="444384"/>
                    </a:lnTo>
                    <a:lnTo>
                      <a:pt x="322530" y="424626"/>
                    </a:lnTo>
                    <a:lnTo>
                      <a:pt x="358123" y="397849"/>
                    </a:lnTo>
                    <a:lnTo>
                      <a:pt x="378387" y="374449"/>
                    </a:lnTo>
                    <a:lnTo>
                      <a:pt x="98101" y="374449"/>
                    </a:lnTo>
                    <a:lnTo>
                      <a:pt x="98101" y="86363"/>
                    </a:lnTo>
                    <a:lnTo>
                      <a:pt x="378017" y="86363"/>
                    </a:lnTo>
                    <a:lnTo>
                      <a:pt x="358123" y="63303"/>
                    </a:lnTo>
                    <a:lnTo>
                      <a:pt x="322530" y="36397"/>
                    </a:lnTo>
                    <a:lnTo>
                      <a:pt x="280825" y="16527"/>
                    </a:lnTo>
                    <a:lnTo>
                      <a:pt x="233663" y="4219"/>
                    </a:lnTo>
                    <a:lnTo>
                      <a:pt x="181701" y="0"/>
                    </a:lnTo>
                    <a:close/>
                  </a:path>
                  <a:path extrusionOk="0" h="461010" w="426720">
                    <a:moveTo>
                      <a:pt x="378017" y="86363"/>
                    </a:moveTo>
                    <a:lnTo>
                      <a:pt x="181701" y="86363"/>
                    </a:lnTo>
                    <a:lnTo>
                      <a:pt x="233061" y="93554"/>
                    </a:lnTo>
                    <a:lnTo>
                      <a:pt x="273411" y="113710"/>
                    </a:lnTo>
                    <a:lnTo>
                      <a:pt x="302519" y="144709"/>
                    </a:lnTo>
                    <a:lnTo>
                      <a:pt x="320154" y="184428"/>
                    </a:lnTo>
                    <a:lnTo>
                      <a:pt x="326084" y="230746"/>
                    </a:lnTo>
                    <a:lnTo>
                      <a:pt x="319822" y="275671"/>
                    </a:lnTo>
                    <a:lnTo>
                      <a:pt x="301524" y="315056"/>
                    </a:lnTo>
                    <a:lnTo>
                      <a:pt x="271918" y="346350"/>
                    </a:lnTo>
                    <a:lnTo>
                      <a:pt x="231734" y="366999"/>
                    </a:lnTo>
                    <a:lnTo>
                      <a:pt x="181701" y="374449"/>
                    </a:lnTo>
                    <a:lnTo>
                      <a:pt x="378387" y="374449"/>
                    </a:lnTo>
                    <a:lnTo>
                      <a:pt x="386949" y="364562"/>
                    </a:lnTo>
                    <a:lnTo>
                      <a:pt x="408350" y="325276"/>
                    </a:lnTo>
                    <a:lnTo>
                      <a:pt x="421672" y="280501"/>
                    </a:lnTo>
                    <a:lnTo>
                      <a:pt x="426259" y="230746"/>
                    </a:lnTo>
                    <a:lnTo>
                      <a:pt x="421672" y="180965"/>
                    </a:lnTo>
                    <a:lnTo>
                      <a:pt x="408350" y="136113"/>
                    </a:lnTo>
                    <a:lnTo>
                      <a:pt x="386949" y="96717"/>
                    </a:lnTo>
                    <a:lnTo>
                      <a:pt x="378017" y="863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01" name="Google Shape;1801;p84"/>
              <p:cNvSpPr/>
              <p:nvPr/>
            </p:nvSpPr>
            <p:spPr>
              <a:xfrm>
                <a:off x="9371086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02" name="Google Shape;1802;p84"/>
              <p:cNvSpPr/>
              <p:nvPr/>
            </p:nvSpPr>
            <p:spPr>
              <a:xfrm>
                <a:off x="9539844" y="5750218"/>
                <a:ext cx="441959" cy="477520"/>
              </a:xfrm>
              <a:custGeom>
                <a:rect b="b" l="l" r="r" t="t"/>
                <a:pathLst>
                  <a:path extrusionOk="0" h="477520" w="441959">
                    <a:moveTo>
                      <a:pt x="245259" y="0"/>
                    </a:moveTo>
                    <a:lnTo>
                      <a:pt x="196042" y="4262"/>
                    </a:lnTo>
                    <a:lnTo>
                      <a:pt x="150103" y="16742"/>
                    </a:lnTo>
                    <a:lnTo>
                      <a:pt x="108455" y="36978"/>
                    </a:lnTo>
                    <a:lnTo>
                      <a:pt x="72110" y="64508"/>
                    </a:lnTo>
                    <a:lnTo>
                      <a:pt x="42080" y="98872"/>
                    </a:lnTo>
                    <a:lnTo>
                      <a:pt x="19377" y="139607"/>
                    </a:lnTo>
                    <a:lnTo>
                      <a:pt x="5012" y="186253"/>
                    </a:lnTo>
                    <a:lnTo>
                      <a:pt x="0" y="238348"/>
                    </a:lnTo>
                    <a:lnTo>
                      <a:pt x="5012" y="290272"/>
                    </a:lnTo>
                    <a:lnTo>
                      <a:pt x="19377" y="336901"/>
                    </a:lnTo>
                    <a:lnTo>
                      <a:pt x="42080" y="377735"/>
                    </a:lnTo>
                    <a:lnTo>
                      <a:pt x="72110" y="412271"/>
                    </a:lnTo>
                    <a:lnTo>
                      <a:pt x="108455" y="440006"/>
                    </a:lnTo>
                    <a:lnTo>
                      <a:pt x="150103" y="460439"/>
                    </a:lnTo>
                    <a:lnTo>
                      <a:pt x="196042" y="473067"/>
                    </a:lnTo>
                    <a:lnTo>
                      <a:pt x="245259" y="477388"/>
                    </a:lnTo>
                    <a:lnTo>
                      <a:pt x="304579" y="471170"/>
                    </a:lnTo>
                    <a:lnTo>
                      <a:pt x="357096" y="453552"/>
                    </a:lnTo>
                    <a:lnTo>
                      <a:pt x="402745" y="426089"/>
                    </a:lnTo>
                    <a:lnTo>
                      <a:pt x="441462" y="390333"/>
                    </a:lnTo>
                    <a:lnTo>
                      <a:pt x="441462" y="214171"/>
                    </a:lnTo>
                    <a:lnTo>
                      <a:pt x="221773" y="214171"/>
                    </a:lnTo>
                    <a:lnTo>
                      <a:pt x="221773" y="298451"/>
                    </a:lnTo>
                    <a:lnTo>
                      <a:pt x="344743" y="298451"/>
                    </a:lnTo>
                    <a:lnTo>
                      <a:pt x="344743" y="354408"/>
                    </a:lnTo>
                    <a:lnTo>
                      <a:pt x="326670" y="367493"/>
                    </a:lnTo>
                    <a:lnTo>
                      <a:pt x="303290" y="378763"/>
                    </a:lnTo>
                    <a:lnTo>
                      <a:pt x="275765" y="386663"/>
                    </a:lnTo>
                    <a:lnTo>
                      <a:pt x="245259" y="389642"/>
                    </a:lnTo>
                    <a:lnTo>
                      <a:pt x="198140" y="382264"/>
                    </a:lnTo>
                    <a:lnTo>
                      <a:pt x="158318" y="361455"/>
                    </a:lnTo>
                    <a:lnTo>
                      <a:pt x="127615" y="329207"/>
                    </a:lnTo>
                    <a:lnTo>
                      <a:pt x="107857" y="287508"/>
                    </a:lnTo>
                    <a:lnTo>
                      <a:pt x="100866" y="238348"/>
                    </a:lnTo>
                    <a:lnTo>
                      <a:pt x="107857" y="189184"/>
                    </a:lnTo>
                    <a:lnTo>
                      <a:pt x="127615" y="147481"/>
                    </a:lnTo>
                    <a:lnTo>
                      <a:pt x="158318" y="115231"/>
                    </a:lnTo>
                    <a:lnTo>
                      <a:pt x="198140" y="94422"/>
                    </a:lnTo>
                    <a:lnTo>
                      <a:pt x="245259" y="87044"/>
                    </a:lnTo>
                    <a:lnTo>
                      <a:pt x="279702" y="91547"/>
                    </a:lnTo>
                    <a:lnTo>
                      <a:pt x="309938" y="103888"/>
                    </a:lnTo>
                    <a:lnTo>
                      <a:pt x="335124" y="122317"/>
                    </a:lnTo>
                    <a:lnTo>
                      <a:pt x="354418" y="145084"/>
                    </a:lnTo>
                    <a:lnTo>
                      <a:pt x="435934" y="100866"/>
                    </a:lnTo>
                    <a:lnTo>
                      <a:pt x="411726" y="69419"/>
                    </a:lnTo>
                    <a:lnTo>
                      <a:pt x="381052" y="41785"/>
                    </a:lnTo>
                    <a:lnTo>
                      <a:pt x="343415" y="19787"/>
                    </a:lnTo>
                    <a:lnTo>
                      <a:pt x="298316" y="5250"/>
                    </a:lnTo>
                    <a:lnTo>
                      <a:pt x="2452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03" name="Google Shape;1803;p84"/>
              <p:cNvSpPr/>
              <p:nvPr/>
            </p:nvSpPr>
            <p:spPr>
              <a:xfrm>
                <a:off x="10066269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04" name="Google Shape;1804;p84"/>
              <p:cNvSpPr/>
              <p:nvPr/>
            </p:nvSpPr>
            <p:spPr>
              <a:xfrm>
                <a:off x="10216439" y="5757817"/>
                <a:ext cx="811529" cy="461010"/>
              </a:xfrm>
              <a:custGeom>
                <a:rect b="b" l="l" r="r" t="t"/>
                <a:pathLst>
                  <a:path extrusionOk="0" h="461010" w="811529">
                    <a:moveTo>
                      <a:pt x="367550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50" y="86360"/>
                    </a:lnTo>
                    <a:lnTo>
                      <a:pt x="367550" y="0"/>
                    </a:lnTo>
                    <a:close/>
                  </a:path>
                  <a:path extrusionOk="0" h="461010" w="811529">
                    <a:moveTo>
                      <a:pt x="811060" y="460806"/>
                    </a:moveTo>
                    <a:lnTo>
                      <a:pt x="780440" y="381355"/>
                    </a:lnTo>
                    <a:lnTo>
                      <a:pt x="747712" y="296379"/>
                    </a:lnTo>
                    <a:lnTo>
                      <a:pt x="666254" y="84975"/>
                    </a:lnTo>
                    <a:lnTo>
                      <a:pt x="648017" y="37655"/>
                    </a:lnTo>
                    <a:lnTo>
                      <a:pt x="648017" y="296379"/>
                    </a:lnTo>
                    <a:lnTo>
                      <a:pt x="495338" y="296379"/>
                    </a:lnTo>
                    <a:lnTo>
                      <a:pt x="572020" y="84975"/>
                    </a:lnTo>
                    <a:lnTo>
                      <a:pt x="648017" y="296379"/>
                    </a:lnTo>
                    <a:lnTo>
                      <a:pt x="648017" y="37655"/>
                    </a:lnTo>
                    <a:lnTo>
                      <a:pt x="633514" y="12"/>
                    </a:lnTo>
                    <a:lnTo>
                      <a:pt x="510540" y="12"/>
                    </a:lnTo>
                    <a:lnTo>
                      <a:pt x="332295" y="460806"/>
                    </a:lnTo>
                    <a:lnTo>
                      <a:pt x="440080" y="460806"/>
                    </a:lnTo>
                    <a:lnTo>
                      <a:pt x="469087" y="381355"/>
                    </a:lnTo>
                    <a:lnTo>
                      <a:pt x="674966" y="381355"/>
                    </a:lnTo>
                    <a:lnTo>
                      <a:pt x="703986" y="460806"/>
                    </a:lnTo>
                    <a:lnTo>
                      <a:pt x="811060" y="4608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05" name="Google Shape;1805;p84"/>
              <p:cNvSpPr/>
              <p:nvPr/>
            </p:nvSpPr>
            <p:spPr>
              <a:xfrm>
                <a:off x="11078616" y="5757830"/>
                <a:ext cx="293370" cy="461010"/>
              </a:xfrm>
              <a:custGeom>
                <a:rect b="b" l="l" r="r" t="t"/>
                <a:pathLst>
                  <a:path extrusionOk="0" h="461010" w="293370">
                    <a:moveTo>
                      <a:pt x="292925" y="374650"/>
                    </a:moveTo>
                    <a:lnTo>
                      <a:pt x="98094" y="374650"/>
                    </a:lnTo>
                    <a:lnTo>
                      <a:pt x="98094" y="0"/>
                    </a:lnTo>
                    <a:lnTo>
                      <a:pt x="0" y="0"/>
                    </a:lnTo>
                    <a:lnTo>
                      <a:pt x="0" y="374650"/>
                    </a:lnTo>
                    <a:lnTo>
                      <a:pt x="0" y="461010"/>
                    </a:lnTo>
                    <a:lnTo>
                      <a:pt x="292925" y="461010"/>
                    </a:lnTo>
                    <a:lnTo>
                      <a:pt x="292925" y="3746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1806" name="Google Shape;1806;p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19385" y="4281104"/>
              <a:ext cx="2094182" cy="27463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07" name="Google Shape;180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071" y="1947049"/>
            <a:ext cx="952435" cy="1249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8" name="Google Shape;1808;p84"/>
          <p:cNvGrpSpPr/>
          <p:nvPr/>
        </p:nvGrpSpPr>
        <p:grpSpPr>
          <a:xfrm>
            <a:off x="6936853" y="1947046"/>
            <a:ext cx="1483746" cy="1839842"/>
            <a:chOff x="15252535" y="4281104"/>
            <a:chExt cx="3262414" cy="4045387"/>
          </a:xfrm>
        </p:grpSpPr>
        <p:pic>
          <p:nvPicPr>
            <p:cNvPr id="1809" name="Google Shape;1809;p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691998" y="4281104"/>
              <a:ext cx="2094182" cy="27463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10" name="Google Shape;1810;p84"/>
            <p:cNvGrpSpPr/>
            <p:nvPr/>
          </p:nvGrpSpPr>
          <p:grpSpPr>
            <a:xfrm>
              <a:off x="15252535" y="7408805"/>
              <a:ext cx="3262414" cy="917686"/>
              <a:chOff x="15252535" y="7408805"/>
              <a:chExt cx="3262414" cy="917686"/>
            </a:xfrm>
          </p:grpSpPr>
          <p:sp>
            <p:nvSpPr>
              <p:cNvPr id="1811" name="Google Shape;1811;p84"/>
              <p:cNvSpPr/>
              <p:nvPr/>
            </p:nvSpPr>
            <p:spPr>
              <a:xfrm>
                <a:off x="15252535" y="7408805"/>
                <a:ext cx="763269" cy="381634"/>
              </a:xfrm>
              <a:custGeom>
                <a:rect b="b" l="l" r="r" t="t"/>
                <a:pathLst>
                  <a:path extrusionOk="0" h="381634" w="763269">
                    <a:moveTo>
                      <a:pt x="350405" y="90106"/>
                    </a:moveTo>
                    <a:lnTo>
                      <a:pt x="326732" y="56667"/>
                    </a:lnTo>
                    <a:lnTo>
                      <a:pt x="293687" y="27851"/>
                    </a:lnTo>
                    <a:lnTo>
                      <a:pt x="249758" y="7632"/>
                    </a:lnTo>
                    <a:lnTo>
                      <a:pt x="193446" y="12"/>
                    </a:lnTo>
                    <a:lnTo>
                      <a:pt x="148793" y="4622"/>
                    </a:lnTo>
                    <a:lnTo>
                      <a:pt x="107962" y="17995"/>
                    </a:lnTo>
                    <a:lnTo>
                      <a:pt x="72059" y="39382"/>
                    </a:lnTo>
                    <a:lnTo>
                      <a:pt x="42202" y="68072"/>
                    </a:lnTo>
                    <a:lnTo>
                      <a:pt x="19494" y="103339"/>
                    </a:lnTo>
                    <a:lnTo>
                      <a:pt x="5067" y="144449"/>
                    </a:lnTo>
                    <a:lnTo>
                      <a:pt x="0" y="190690"/>
                    </a:lnTo>
                    <a:lnTo>
                      <a:pt x="5067" y="236918"/>
                    </a:lnTo>
                    <a:lnTo>
                      <a:pt x="19494" y="278041"/>
                    </a:lnTo>
                    <a:lnTo>
                      <a:pt x="42202" y="313296"/>
                    </a:lnTo>
                    <a:lnTo>
                      <a:pt x="72059" y="341985"/>
                    </a:lnTo>
                    <a:lnTo>
                      <a:pt x="107962" y="363385"/>
                    </a:lnTo>
                    <a:lnTo>
                      <a:pt x="148793" y="376745"/>
                    </a:lnTo>
                    <a:lnTo>
                      <a:pt x="193446" y="381355"/>
                    </a:lnTo>
                    <a:lnTo>
                      <a:pt x="249682" y="373646"/>
                    </a:lnTo>
                    <a:lnTo>
                      <a:pt x="293484" y="353250"/>
                    </a:lnTo>
                    <a:lnTo>
                      <a:pt x="326504" y="324243"/>
                    </a:lnTo>
                    <a:lnTo>
                      <a:pt x="350405" y="290728"/>
                    </a:lnTo>
                    <a:lnTo>
                      <a:pt x="282981" y="258114"/>
                    </a:lnTo>
                    <a:lnTo>
                      <a:pt x="268211" y="279323"/>
                    </a:lnTo>
                    <a:lnTo>
                      <a:pt x="247738" y="296316"/>
                    </a:lnTo>
                    <a:lnTo>
                      <a:pt x="222504" y="307632"/>
                    </a:lnTo>
                    <a:lnTo>
                      <a:pt x="193446" y="311734"/>
                    </a:lnTo>
                    <a:lnTo>
                      <a:pt x="148780" y="302615"/>
                    </a:lnTo>
                    <a:lnTo>
                      <a:pt x="113030" y="277317"/>
                    </a:lnTo>
                    <a:lnTo>
                      <a:pt x="89306" y="238975"/>
                    </a:lnTo>
                    <a:lnTo>
                      <a:pt x="80695" y="190690"/>
                    </a:lnTo>
                    <a:lnTo>
                      <a:pt x="89306" y="142392"/>
                    </a:lnTo>
                    <a:lnTo>
                      <a:pt x="113030" y="104051"/>
                    </a:lnTo>
                    <a:lnTo>
                      <a:pt x="148780" y="78765"/>
                    </a:lnTo>
                    <a:lnTo>
                      <a:pt x="193446" y="69646"/>
                    </a:lnTo>
                    <a:lnTo>
                      <a:pt x="222504" y="73825"/>
                    </a:lnTo>
                    <a:lnTo>
                      <a:pt x="247738" y="85255"/>
                    </a:lnTo>
                    <a:lnTo>
                      <a:pt x="268211" y="102285"/>
                    </a:lnTo>
                    <a:lnTo>
                      <a:pt x="282981" y="123253"/>
                    </a:lnTo>
                    <a:lnTo>
                      <a:pt x="350405" y="90106"/>
                    </a:lnTo>
                    <a:close/>
                  </a:path>
                  <a:path extrusionOk="0" h="381634" w="763269">
                    <a:moveTo>
                      <a:pt x="763270" y="190690"/>
                    </a:moveTo>
                    <a:lnTo>
                      <a:pt x="758444" y="145148"/>
                    </a:lnTo>
                    <a:lnTo>
                      <a:pt x="744524" y="104267"/>
                    </a:lnTo>
                    <a:lnTo>
                      <a:pt x="722909" y="69646"/>
                    </a:lnTo>
                    <a:lnTo>
                      <a:pt x="693166" y="40081"/>
                    </a:lnTo>
                    <a:lnTo>
                      <a:pt x="682561" y="33642"/>
                    </a:lnTo>
                    <a:lnTo>
                      <a:pt x="682561" y="190690"/>
                    </a:lnTo>
                    <a:lnTo>
                      <a:pt x="674598" y="238518"/>
                    </a:lnTo>
                    <a:lnTo>
                      <a:pt x="651967" y="276910"/>
                    </a:lnTo>
                    <a:lnTo>
                      <a:pt x="616585" y="302450"/>
                    </a:lnTo>
                    <a:lnTo>
                      <a:pt x="570369" y="311721"/>
                    </a:lnTo>
                    <a:lnTo>
                      <a:pt x="524256" y="302450"/>
                    </a:lnTo>
                    <a:lnTo>
                      <a:pt x="489064" y="276910"/>
                    </a:lnTo>
                    <a:lnTo>
                      <a:pt x="466610" y="238518"/>
                    </a:lnTo>
                    <a:lnTo>
                      <a:pt x="458736" y="190690"/>
                    </a:lnTo>
                    <a:lnTo>
                      <a:pt x="466610" y="142633"/>
                    </a:lnTo>
                    <a:lnTo>
                      <a:pt x="489064" y="104267"/>
                    </a:lnTo>
                    <a:lnTo>
                      <a:pt x="524256" y="78841"/>
                    </a:lnTo>
                    <a:lnTo>
                      <a:pt x="570369" y="69646"/>
                    </a:lnTo>
                    <a:lnTo>
                      <a:pt x="616585" y="78841"/>
                    </a:lnTo>
                    <a:lnTo>
                      <a:pt x="651967" y="104267"/>
                    </a:lnTo>
                    <a:lnTo>
                      <a:pt x="674598" y="142633"/>
                    </a:lnTo>
                    <a:lnTo>
                      <a:pt x="682561" y="190690"/>
                    </a:lnTo>
                    <a:lnTo>
                      <a:pt x="682561" y="33642"/>
                    </a:lnTo>
                    <a:lnTo>
                      <a:pt x="657440" y="18376"/>
                    </a:lnTo>
                    <a:lnTo>
                      <a:pt x="616204" y="4737"/>
                    </a:lnTo>
                    <a:lnTo>
                      <a:pt x="570369" y="0"/>
                    </a:lnTo>
                    <a:lnTo>
                      <a:pt x="524738" y="4737"/>
                    </a:lnTo>
                    <a:lnTo>
                      <a:pt x="483666" y="18376"/>
                    </a:lnTo>
                    <a:lnTo>
                      <a:pt x="448030" y="40081"/>
                    </a:lnTo>
                    <a:lnTo>
                      <a:pt x="418757" y="68999"/>
                    </a:lnTo>
                    <a:lnTo>
                      <a:pt x="396735" y="104305"/>
                    </a:lnTo>
                    <a:lnTo>
                      <a:pt x="382854" y="145148"/>
                    </a:lnTo>
                    <a:lnTo>
                      <a:pt x="378028" y="190690"/>
                    </a:lnTo>
                    <a:lnTo>
                      <a:pt x="382854" y="236232"/>
                    </a:lnTo>
                    <a:lnTo>
                      <a:pt x="396735" y="277075"/>
                    </a:lnTo>
                    <a:lnTo>
                      <a:pt x="418757" y="312369"/>
                    </a:lnTo>
                    <a:lnTo>
                      <a:pt x="448030" y="341299"/>
                    </a:lnTo>
                    <a:lnTo>
                      <a:pt x="483666" y="362991"/>
                    </a:lnTo>
                    <a:lnTo>
                      <a:pt x="524738" y="376631"/>
                    </a:lnTo>
                    <a:lnTo>
                      <a:pt x="570369" y="381368"/>
                    </a:lnTo>
                    <a:lnTo>
                      <a:pt x="616204" y="376631"/>
                    </a:lnTo>
                    <a:lnTo>
                      <a:pt x="657440" y="362991"/>
                    </a:lnTo>
                    <a:lnTo>
                      <a:pt x="693166" y="341299"/>
                    </a:lnTo>
                    <a:lnTo>
                      <a:pt x="722503" y="312369"/>
                    </a:lnTo>
                    <a:lnTo>
                      <a:pt x="744550" y="277075"/>
                    </a:lnTo>
                    <a:lnTo>
                      <a:pt x="758444" y="236232"/>
                    </a:lnTo>
                    <a:lnTo>
                      <a:pt x="763270" y="1906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12" name="Google Shape;1812;p84"/>
              <p:cNvSpPr/>
              <p:nvPr/>
            </p:nvSpPr>
            <p:spPr>
              <a:xfrm>
                <a:off x="16067202" y="7414883"/>
                <a:ext cx="330200" cy="368934"/>
              </a:xfrm>
              <a:custGeom>
                <a:rect b="b" l="l" r="r" t="t"/>
                <a:pathLst>
                  <a:path extrusionOk="0" h="368934" w="330200">
                    <a:moveTo>
                      <a:pt x="329948" y="0"/>
                    </a:moveTo>
                    <a:lnTo>
                      <a:pt x="251468" y="0"/>
                    </a:lnTo>
                    <a:lnTo>
                      <a:pt x="251468" y="238767"/>
                    </a:lnTo>
                    <a:lnTo>
                      <a:pt x="80688" y="0"/>
                    </a:lnTo>
                    <a:lnTo>
                      <a:pt x="0" y="0"/>
                    </a:lnTo>
                    <a:lnTo>
                      <a:pt x="0" y="368648"/>
                    </a:lnTo>
                    <a:lnTo>
                      <a:pt x="78479" y="368648"/>
                    </a:lnTo>
                    <a:lnTo>
                      <a:pt x="78479" y="121043"/>
                    </a:lnTo>
                    <a:lnTo>
                      <a:pt x="254233" y="368648"/>
                    </a:lnTo>
                    <a:lnTo>
                      <a:pt x="329948" y="368648"/>
                    </a:lnTo>
                    <a:lnTo>
                      <a:pt x="3299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13" name="Google Shape;1813;p84"/>
              <p:cNvSpPr/>
              <p:nvPr/>
            </p:nvSpPr>
            <p:spPr>
              <a:xfrm>
                <a:off x="16447659" y="7409361"/>
                <a:ext cx="304165" cy="381000"/>
              </a:xfrm>
              <a:custGeom>
                <a:rect b="b" l="l" r="r" t="t"/>
                <a:pathLst>
                  <a:path extrusionOk="0" h="381000" w="304165">
                    <a:moveTo>
                      <a:pt x="151984" y="0"/>
                    </a:moveTo>
                    <a:lnTo>
                      <a:pt x="93529" y="8729"/>
                    </a:lnTo>
                    <a:lnTo>
                      <a:pt x="49531" y="32536"/>
                    </a:lnTo>
                    <a:lnTo>
                      <a:pt x="21802" y="67846"/>
                    </a:lnTo>
                    <a:lnTo>
                      <a:pt x="12156" y="111085"/>
                    </a:lnTo>
                    <a:lnTo>
                      <a:pt x="25188" y="161503"/>
                    </a:lnTo>
                    <a:lnTo>
                      <a:pt x="58376" y="193164"/>
                    </a:lnTo>
                    <a:lnTo>
                      <a:pt x="102859" y="211973"/>
                    </a:lnTo>
                    <a:lnTo>
                      <a:pt x="179386" y="231486"/>
                    </a:lnTo>
                    <a:lnTo>
                      <a:pt x="203040" y="240691"/>
                    </a:lnTo>
                    <a:lnTo>
                      <a:pt x="218716" y="253214"/>
                    </a:lnTo>
                    <a:lnTo>
                      <a:pt x="224391" y="270818"/>
                    </a:lnTo>
                    <a:lnTo>
                      <a:pt x="220435" y="286151"/>
                    </a:lnTo>
                    <a:lnTo>
                      <a:pt x="208500" y="299413"/>
                    </a:lnTo>
                    <a:lnTo>
                      <a:pt x="188481" y="308739"/>
                    </a:lnTo>
                    <a:lnTo>
                      <a:pt x="160277" y="312262"/>
                    </a:lnTo>
                    <a:lnTo>
                      <a:pt x="124172" y="308299"/>
                    </a:lnTo>
                    <a:lnTo>
                      <a:pt x="92367" y="297548"/>
                    </a:lnTo>
                    <a:lnTo>
                      <a:pt x="65225" y="281720"/>
                    </a:lnTo>
                    <a:lnTo>
                      <a:pt x="43108" y="262526"/>
                    </a:lnTo>
                    <a:lnTo>
                      <a:pt x="0" y="322220"/>
                    </a:lnTo>
                    <a:lnTo>
                      <a:pt x="29178" y="346062"/>
                    </a:lnTo>
                    <a:lnTo>
                      <a:pt x="64731" y="364568"/>
                    </a:lnTo>
                    <a:lnTo>
                      <a:pt x="107021" y="376547"/>
                    </a:lnTo>
                    <a:lnTo>
                      <a:pt x="156414" y="380805"/>
                    </a:lnTo>
                    <a:lnTo>
                      <a:pt x="209962" y="374977"/>
                    </a:lnTo>
                    <a:lnTo>
                      <a:pt x="251334" y="358591"/>
                    </a:lnTo>
                    <a:lnTo>
                      <a:pt x="280688" y="333291"/>
                    </a:lnTo>
                    <a:lnTo>
                      <a:pt x="298183" y="300721"/>
                    </a:lnTo>
                    <a:lnTo>
                      <a:pt x="303980" y="262526"/>
                    </a:lnTo>
                    <a:lnTo>
                      <a:pt x="290939" y="212170"/>
                    </a:lnTo>
                    <a:lnTo>
                      <a:pt x="257691" y="180105"/>
                    </a:lnTo>
                    <a:lnTo>
                      <a:pt x="213043" y="160788"/>
                    </a:lnTo>
                    <a:lnTo>
                      <a:pt x="165806" y="148676"/>
                    </a:lnTo>
                    <a:lnTo>
                      <a:pt x="136364" y="141327"/>
                    </a:lnTo>
                    <a:lnTo>
                      <a:pt x="113092" y="132993"/>
                    </a:lnTo>
                    <a:lnTo>
                      <a:pt x="97800" y="121859"/>
                    </a:lnTo>
                    <a:lnTo>
                      <a:pt x="92300" y="106111"/>
                    </a:lnTo>
                    <a:lnTo>
                      <a:pt x="95788" y="90914"/>
                    </a:lnTo>
                    <a:lnTo>
                      <a:pt x="106114" y="79032"/>
                    </a:lnTo>
                    <a:lnTo>
                      <a:pt x="123072" y="71295"/>
                    </a:lnTo>
                    <a:lnTo>
                      <a:pt x="146456" y="68531"/>
                    </a:lnTo>
                    <a:lnTo>
                      <a:pt x="173910" y="70949"/>
                    </a:lnTo>
                    <a:lnTo>
                      <a:pt x="201521" y="78341"/>
                    </a:lnTo>
                    <a:lnTo>
                      <a:pt x="227991" y="90914"/>
                    </a:lnTo>
                    <a:lnTo>
                      <a:pt x="252023" y="108876"/>
                    </a:lnTo>
                    <a:lnTo>
                      <a:pt x="295687" y="51401"/>
                    </a:lnTo>
                    <a:lnTo>
                      <a:pt x="266082" y="29146"/>
                    </a:lnTo>
                    <a:lnTo>
                      <a:pt x="232125" y="13057"/>
                    </a:lnTo>
                    <a:lnTo>
                      <a:pt x="194023" y="3290"/>
                    </a:lnTo>
                    <a:lnTo>
                      <a:pt x="1519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14" name="Google Shape;1814;p84"/>
              <p:cNvSpPr/>
              <p:nvPr/>
            </p:nvSpPr>
            <p:spPr>
              <a:xfrm>
                <a:off x="16780422" y="7414888"/>
                <a:ext cx="635000" cy="368934"/>
              </a:xfrm>
              <a:custGeom>
                <a:rect b="b" l="l" r="r" t="t"/>
                <a:pathLst>
                  <a:path extrusionOk="0" h="368934" w="635000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635000">
                    <a:moveTo>
                      <a:pt x="634796" y="368655"/>
                    </a:moveTo>
                    <a:lnTo>
                      <a:pt x="556793" y="236562"/>
                    </a:lnTo>
                    <a:lnTo>
                      <a:pt x="551903" y="228269"/>
                    </a:lnTo>
                    <a:lnTo>
                      <a:pt x="581291" y="216369"/>
                    </a:lnTo>
                    <a:lnTo>
                      <a:pt x="607161" y="194487"/>
                    </a:lnTo>
                    <a:lnTo>
                      <a:pt x="621588" y="169125"/>
                    </a:lnTo>
                    <a:lnTo>
                      <a:pt x="625576" y="162128"/>
                    </a:lnTo>
                    <a:lnTo>
                      <a:pt x="632587" y="118833"/>
                    </a:lnTo>
                    <a:lnTo>
                      <a:pt x="624052" y="71361"/>
                    </a:lnTo>
                    <a:lnTo>
                      <a:pt x="621487" y="67437"/>
                    </a:lnTo>
                    <a:lnTo>
                      <a:pt x="599503" y="33718"/>
                    </a:lnTo>
                    <a:lnTo>
                      <a:pt x="560552" y="8928"/>
                    </a:lnTo>
                    <a:lnTo>
                      <a:pt x="552450" y="7531"/>
                    </a:lnTo>
                    <a:lnTo>
                      <a:pt x="552450" y="118275"/>
                    </a:lnTo>
                    <a:lnTo>
                      <a:pt x="548246" y="139280"/>
                    </a:lnTo>
                    <a:lnTo>
                      <a:pt x="536625" y="155308"/>
                    </a:lnTo>
                    <a:lnTo>
                      <a:pt x="519112" y="165531"/>
                    </a:lnTo>
                    <a:lnTo>
                      <a:pt x="497179" y="169125"/>
                    </a:lnTo>
                    <a:lnTo>
                      <a:pt x="414832" y="169125"/>
                    </a:lnTo>
                    <a:lnTo>
                      <a:pt x="414832" y="67437"/>
                    </a:lnTo>
                    <a:lnTo>
                      <a:pt x="497179" y="67437"/>
                    </a:lnTo>
                    <a:lnTo>
                      <a:pt x="519112" y="71031"/>
                    </a:lnTo>
                    <a:lnTo>
                      <a:pt x="536625" y="81254"/>
                    </a:lnTo>
                    <a:lnTo>
                      <a:pt x="548246" y="97282"/>
                    </a:lnTo>
                    <a:lnTo>
                      <a:pt x="552450" y="118275"/>
                    </a:lnTo>
                    <a:lnTo>
                      <a:pt x="552450" y="7531"/>
                    </a:lnTo>
                    <a:lnTo>
                      <a:pt x="508800" y="0"/>
                    </a:lnTo>
                    <a:lnTo>
                      <a:pt x="336346" y="0"/>
                    </a:lnTo>
                    <a:lnTo>
                      <a:pt x="336346" y="368655"/>
                    </a:lnTo>
                    <a:lnTo>
                      <a:pt x="414832" y="368655"/>
                    </a:lnTo>
                    <a:lnTo>
                      <a:pt x="414832" y="236562"/>
                    </a:lnTo>
                    <a:lnTo>
                      <a:pt x="472313" y="236562"/>
                    </a:lnTo>
                    <a:lnTo>
                      <a:pt x="544703" y="368655"/>
                    </a:lnTo>
                    <a:lnTo>
                      <a:pt x="634796" y="3686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15" name="Google Shape;1815;p84"/>
              <p:cNvSpPr/>
              <p:nvPr/>
            </p:nvSpPr>
            <p:spPr>
              <a:xfrm>
                <a:off x="17462754" y="7414888"/>
                <a:ext cx="329565" cy="375284"/>
              </a:xfrm>
              <a:custGeom>
                <a:rect b="b" l="l" r="r" t="t"/>
                <a:pathLst>
                  <a:path extrusionOk="0" h="375284" w="329565">
                    <a:moveTo>
                      <a:pt x="329403" y="0"/>
                    </a:moveTo>
                    <a:lnTo>
                      <a:pt x="249814" y="0"/>
                    </a:lnTo>
                    <a:lnTo>
                      <a:pt x="249814" y="218862"/>
                    </a:lnTo>
                    <a:lnTo>
                      <a:pt x="244529" y="254105"/>
                    </a:lnTo>
                    <a:lnTo>
                      <a:pt x="228673" y="281524"/>
                    </a:lnTo>
                    <a:lnTo>
                      <a:pt x="202247" y="299304"/>
                    </a:lnTo>
                    <a:lnTo>
                      <a:pt x="165251" y="305634"/>
                    </a:lnTo>
                    <a:lnTo>
                      <a:pt x="127615" y="299304"/>
                    </a:lnTo>
                    <a:lnTo>
                      <a:pt x="100863" y="281524"/>
                    </a:lnTo>
                    <a:lnTo>
                      <a:pt x="84890" y="254105"/>
                    </a:lnTo>
                    <a:lnTo>
                      <a:pt x="79589" y="218862"/>
                    </a:lnTo>
                    <a:lnTo>
                      <a:pt x="79589" y="0"/>
                    </a:lnTo>
                    <a:lnTo>
                      <a:pt x="0" y="0"/>
                    </a:lnTo>
                    <a:lnTo>
                      <a:pt x="0" y="221626"/>
                    </a:lnTo>
                    <a:lnTo>
                      <a:pt x="4410" y="264479"/>
                    </a:lnTo>
                    <a:lnTo>
                      <a:pt x="17787" y="301744"/>
                    </a:lnTo>
                    <a:lnTo>
                      <a:pt x="72297" y="355582"/>
                    </a:lnTo>
                    <a:lnTo>
                      <a:pt x="113861" y="370189"/>
                    </a:lnTo>
                    <a:lnTo>
                      <a:pt x="165251" y="375276"/>
                    </a:lnTo>
                    <a:lnTo>
                      <a:pt x="216175" y="370225"/>
                    </a:lnTo>
                    <a:lnTo>
                      <a:pt x="257427" y="355685"/>
                    </a:lnTo>
                    <a:lnTo>
                      <a:pt x="289192" y="332578"/>
                    </a:lnTo>
                    <a:lnTo>
                      <a:pt x="324996" y="264350"/>
                    </a:lnTo>
                    <a:lnTo>
                      <a:pt x="329403" y="221071"/>
                    </a:lnTo>
                    <a:lnTo>
                      <a:pt x="32940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16" name="Google Shape;1816;p84"/>
              <p:cNvSpPr/>
              <p:nvPr/>
            </p:nvSpPr>
            <p:spPr>
              <a:xfrm>
                <a:off x="17840785" y="7408809"/>
                <a:ext cx="350519" cy="381634"/>
              </a:xfrm>
              <a:custGeom>
                <a:rect b="b" l="l" r="r" t="t"/>
                <a:pathLst>
                  <a:path extrusionOk="0" h="381634" w="350519">
                    <a:moveTo>
                      <a:pt x="193439" y="0"/>
                    </a:moveTo>
                    <a:lnTo>
                      <a:pt x="148791" y="4616"/>
                    </a:lnTo>
                    <a:lnTo>
                      <a:pt x="107961" y="17983"/>
                    </a:lnTo>
                    <a:lnTo>
                      <a:pt x="72061" y="39373"/>
                    </a:lnTo>
                    <a:lnTo>
                      <a:pt x="42202" y="68063"/>
                    </a:lnTo>
                    <a:lnTo>
                      <a:pt x="19498" y="103327"/>
                    </a:lnTo>
                    <a:lnTo>
                      <a:pt x="5059" y="144439"/>
                    </a:lnTo>
                    <a:lnTo>
                      <a:pt x="0" y="190674"/>
                    </a:lnTo>
                    <a:lnTo>
                      <a:pt x="5059" y="236913"/>
                    </a:lnTo>
                    <a:lnTo>
                      <a:pt x="19498" y="278026"/>
                    </a:lnTo>
                    <a:lnTo>
                      <a:pt x="42202" y="313290"/>
                    </a:lnTo>
                    <a:lnTo>
                      <a:pt x="72061" y="341979"/>
                    </a:lnTo>
                    <a:lnTo>
                      <a:pt x="107961" y="363368"/>
                    </a:lnTo>
                    <a:lnTo>
                      <a:pt x="148791" y="376733"/>
                    </a:lnTo>
                    <a:lnTo>
                      <a:pt x="193439" y="381349"/>
                    </a:lnTo>
                    <a:lnTo>
                      <a:pt x="249675" y="373638"/>
                    </a:lnTo>
                    <a:lnTo>
                      <a:pt x="293476" y="353234"/>
                    </a:lnTo>
                    <a:lnTo>
                      <a:pt x="326501" y="324228"/>
                    </a:lnTo>
                    <a:lnTo>
                      <a:pt x="350408" y="290713"/>
                    </a:lnTo>
                    <a:lnTo>
                      <a:pt x="282975" y="258107"/>
                    </a:lnTo>
                    <a:lnTo>
                      <a:pt x="268208" y="279307"/>
                    </a:lnTo>
                    <a:lnTo>
                      <a:pt x="247741" y="296311"/>
                    </a:lnTo>
                    <a:lnTo>
                      <a:pt x="222507" y="307616"/>
                    </a:lnTo>
                    <a:lnTo>
                      <a:pt x="193439" y="311718"/>
                    </a:lnTo>
                    <a:lnTo>
                      <a:pt x="148774" y="302598"/>
                    </a:lnTo>
                    <a:lnTo>
                      <a:pt x="113021" y="277312"/>
                    </a:lnTo>
                    <a:lnTo>
                      <a:pt x="89289" y="238968"/>
                    </a:lnTo>
                    <a:lnTo>
                      <a:pt x="80688" y="190674"/>
                    </a:lnTo>
                    <a:lnTo>
                      <a:pt x="89289" y="142381"/>
                    </a:lnTo>
                    <a:lnTo>
                      <a:pt x="113021" y="104037"/>
                    </a:lnTo>
                    <a:lnTo>
                      <a:pt x="148774" y="78751"/>
                    </a:lnTo>
                    <a:lnTo>
                      <a:pt x="193439" y="69631"/>
                    </a:lnTo>
                    <a:lnTo>
                      <a:pt x="222507" y="73811"/>
                    </a:lnTo>
                    <a:lnTo>
                      <a:pt x="247741" y="85246"/>
                    </a:lnTo>
                    <a:lnTo>
                      <a:pt x="268208" y="102276"/>
                    </a:lnTo>
                    <a:lnTo>
                      <a:pt x="282975" y="123242"/>
                    </a:lnTo>
                    <a:lnTo>
                      <a:pt x="350408" y="90091"/>
                    </a:lnTo>
                    <a:lnTo>
                      <a:pt x="326735" y="56662"/>
                    </a:lnTo>
                    <a:lnTo>
                      <a:pt x="293684" y="27843"/>
                    </a:lnTo>
                    <a:lnTo>
                      <a:pt x="249753" y="7625"/>
                    </a:lnTo>
                    <a:lnTo>
                      <a:pt x="19343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17" name="Google Shape;1817;p84"/>
              <p:cNvSpPr/>
              <p:nvPr/>
            </p:nvSpPr>
            <p:spPr>
              <a:xfrm>
                <a:off x="18220309" y="7415396"/>
                <a:ext cx="294640" cy="368300"/>
              </a:xfrm>
              <a:custGeom>
                <a:rect b="b" l="l" r="r" t="t"/>
                <a:pathLst>
                  <a:path extrusionOk="0" h="368300" w="294640">
                    <a:moveTo>
                      <a:pt x="294030" y="0"/>
                    </a:moveTo>
                    <a:lnTo>
                      <a:pt x="0" y="0"/>
                    </a:lnTo>
                    <a:lnTo>
                      <a:pt x="0" y="68580"/>
                    </a:lnTo>
                    <a:lnTo>
                      <a:pt x="107772" y="68580"/>
                    </a:lnTo>
                    <a:lnTo>
                      <a:pt x="107772" y="368300"/>
                    </a:lnTo>
                    <a:lnTo>
                      <a:pt x="186804" y="368300"/>
                    </a:lnTo>
                    <a:lnTo>
                      <a:pt x="186804" y="68580"/>
                    </a:lnTo>
                    <a:lnTo>
                      <a:pt x="294030" y="68580"/>
                    </a:lnTo>
                    <a:lnTo>
                      <a:pt x="2940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18" name="Google Shape;1818;p84"/>
              <p:cNvSpPr/>
              <p:nvPr/>
            </p:nvSpPr>
            <p:spPr>
              <a:xfrm>
                <a:off x="15890926" y="7950304"/>
                <a:ext cx="341630" cy="368934"/>
              </a:xfrm>
              <a:custGeom>
                <a:rect b="b" l="l" r="r" t="t"/>
                <a:pathLst>
                  <a:path extrusionOk="0" h="368934" w="341630">
                    <a:moveTo>
                      <a:pt x="145356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145356" y="368637"/>
                    </a:lnTo>
                    <a:lnTo>
                      <a:pt x="192566" y="364273"/>
                    </a:lnTo>
                    <a:lnTo>
                      <a:pt x="234660" y="351584"/>
                    </a:lnTo>
                    <a:lnTo>
                      <a:pt x="270857" y="331180"/>
                    </a:lnTo>
                    <a:lnTo>
                      <a:pt x="300372" y="303670"/>
                    </a:lnTo>
                    <a:lnTo>
                      <a:pt x="303043" y="299551"/>
                    </a:lnTo>
                    <a:lnTo>
                      <a:pt x="78479" y="299551"/>
                    </a:lnTo>
                    <a:lnTo>
                      <a:pt x="78479" y="69086"/>
                    </a:lnTo>
                    <a:lnTo>
                      <a:pt x="302819" y="69086"/>
                    </a:lnTo>
                    <a:lnTo>
                      <a:pt x="300372" y="65302"/>
                    </a:lnTo>
                    <a:lnTo>
                      <a:pt x="270857" y="37675"/>
                    </a:lnTo>
                    <a:lnTo>
                      <a:pt x="234660" y="17163"/>
                    </a:lnTo>
                    <a:lnTo>
                      <a:pt x="192566" y="4395"/>
                    </a:lnTo>
                    <a:lnTo>
                      <a:pt x="145356" y="0"/>
                    </a:lnTo>
                    <a:close/>
                  </a:path>
                  <a:path extrusionOk="0" h="368934" w="341630">
                    <a:moveTo>
                      <a:pt x="302819" y="69086"/>
                    </a:moveTo>
                    <a:lnTo>
                      <a:pt x="145356" y="69086"/>
                    </a:lnTo>
                    <a:lnTo>
                      <a:pt x="195348" y="77963"/>
                    </a:lnTo>
                    <a:lnTo>
                      <a:pt x="231507" y="102384"/>
                    </a:lnTo>
                    <a:lnTo>
                      <a:pt x="253469" y="139032"/>
                    </a:lnTo>
                    <a:lnTo>
                      <a:pt x="260871" y="184591"/>
                    </a:lnTo>
                    <a:lnTo>
                      <a:pt x="253081" y="228903"/>
                    </a:lnTo>
                    <a:lnTo>
                      <a:pt x="230470" y="265493"/>
                    </a:lnTo>
                    <a:lnTo>
                      <a:pt x="194182" y="290371"/>
                    </a:lnTo>
                    <a:lnTo>
                      <a:pt x="145356" y="299551"/>
                    </a:lnTo>
                    <a:lnTo>
                      <a:pt x="303043" y="299551"/>
                    </a:lnTo>
                    <a:lnTo>
                      <a:pt x="322424" y="269662"/>
                    </a:lnTo>
                    <a:lnTo>
                      <a:pt x="336229" y="229766"/>
                    </a:lnTo>
                    <a:lnTo>
                      <a:pt x="341005" y="184591"/>
                    </a:lnTo>
                    <a:lnTo>
                      <a:pt x="336229" y="139388"/>
                    </a:lnTo>
                    <a:lnTo>
                      <a:pt x="322424" y="99416"/>
                    </a:lnTo>
                    <a:lnTo>
                      <a:pt x="302819" y="690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19" name="Google Shape;1819;p84"/>
              <p:cNvSpPr/>
              <p:nvPr/>
            </p:nvSpPr>
            <p:spPr>
              <a:xfrm>
                <a:off x="16288855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20" name="Google Shape;1820;p84"/>
              <p:cNvSpPr/>
              <p:nvPr/>
            </p:nvSpPr>
            <p:spPr>
              <a:xfrm>
                <a:off x="16423864" y="7944221"/>
                <a:ext cx="353694" cy="382270"/>
              </a:xfrm>
              <a:custGeom>
                <a:rect b="b" l="l" r="r" t="t"/>
                <a:pathLst>
                  <a:path extrusionOk="0" h="382270" w="353694">
                    <a:moveTo>
                      <a:pt x="196203" y="0"/>
                    </a:moveTo>
                    <a:lnTo>
                      <a:pt x="151399" y="4442"/>
                    </a:lnTo>
                    <a:lnTo>
                      <a:pt x="110173" y="17402"/>
                    </a:lnTo>
                    <a:lnTo>
                      <a:pt x="73733" y="38328"/>
                    </a:lnTo>
                    <a:lnTo>
                      <a:pt x="43287" y="66670"/>
                    </a:lnTo>
                    <a:lnTo>
                      <a:pt x="20044" y="101875"/>
                    </a:lnTo>
                    <a:lnTo>
                      <a:pt x="5212" y="143394"/>
                    </a:lnTo>
                    <a:lnTo>
                      <a:pt x="0" y="190674"/>
                    </a:lnTo>
                    <a:lnTo>
                      <a:pt x="5212" y="237814"/>
                    </a:lnTo>
                    <a:lnTo>
                      <a:pt x="20044" y="279345"/>
                    </a:lnTo>
                    <a:lnTo>
                      <a:pt x="43287" y="314669"/>
                    </a:lnTo>
                    <a:lnTo>
                      <a:pt x="73733" y="343185"/>
                    </a:lnTo>
                    <a:lnTo>
                      <a:pt x="110173" y="364296"/>
                    </a:lnTo>
                    <a:lnTo>
                      <a:pt x="151399" y="377402"/>
                    </a:lnTo>
                    <a:lnTo>
                      <a:pt x="196203" y="381904"/>
                    </a:lnTo>
                    <a:lnTo>
                      <a:pt x="243653" y="376930"/>
                    </a:lnTo>
                    <a:lnTo>
                      <a:pt x="285665" y="362838"/>
                    </a:lnTo>
                    <a:lnTo>
                      <a:pt x="322186" y="340871"/>
                    </a:lnTo>
                    <a:lnTo>
                      <a:pt x="353162" y="312273"/>
                    </a:lnTo>
                    <a:lnTo>
                      <a:pt x="353162" y="171335"/>
                    </a:lnTo>
                    <a:lnTo>
                      <a:pt x="177408" y="171335"/>
                    </a:lnTo>
                    <a:lnTo>
                      <a:pt x="177408" y="238757"/>
                    </a:lnTo>
                    <a:lnTo>
                      <a:pt x="275792" y="238757"/>
                    </a:lnTo>
                    <a:lnTo>
                      <a:pt x="275792" y="283530"/>
                    </a:lnTo>
                    <a:lnTo>
                      <a:pt x="261335" y="293995"/>
                    </a:lnTo>
                    <a:lnTo>
                      <a:pt x="242630" y="303011"/>
                    </a:lnTo>
                    <a:lnTo>
                      <a:pt x="220608" y="309334"/>
                    </a:lnTo>
                    <a:lnTo>
                      <a:pt x="196203" y="311718"/>
                    </a:lnTo>
                    <a:lnTo>
                      <a:pt x="149940" y="302598"/>
                    </a:lnTo>
                    <a:lnTo>
                      <a:pt x="113366" y="277312"/>
                    </a:lnTo>
                    <a:lnTo>
                      <a:pt x="89333" y="238968"/>
                    </a:lnTo>
                    <a:lnTo>
                      <a:pt x="80688" y="190674"/>
                    </a:lnTo>
                    <a:lnTo>
                      <a:pt x="89333" y="142387"/>
                    </a:lnTo>
                    <a:lnTo>
                      <a:pt x="113366" y="104046"/>
                    </a:lnTo>
                    <a:lnTo>
                      <a:pt x="149940" y="78761"/>
                    </a:lnTo>
                    <a:lnTo>
                      <a:pt x="196203" y="69641"/>
                    </a:lnTo>
                    <a:lnTo>
                      <a:pt x="223760" y="73243"/>
                    </a:lnTo>
                    <a:lnTo>
                      <a:pt x="247947" y="83113"/>
                    </a:lnTo>
                    <a:lnTo>
                      <a:pt x="268095" y="97855"/>
                    </a:lnTo>
                    <a:lnTo>
                      <a:pt x="283530" y="116069"/>
                    </a:lnTo>
                    <a:lnTo>
                      <a:pt x="348743" y="80688"/>
                    </a:lnTo>
                    <a:lnTo>
                      <a:pt x="323742" y="49664"/>
                    </a:lnTo>
                    <a:lnTo>
                      <a:pt x="290504" y="23974"/>
                    </a:lnTo>
                    <a:lnTo>
                      <a:pt x="248250" y="6468"/>
                    </a:lnTo>
                    <a:lnTo>
                      <a:pt x="19620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21" name="Google Shape;1821;p84"/>
              <p:cNvSpPr/>
              <p:nvPr/>
            </p:nvSpPr>
            <p:spPr>
              <a:xfrm>
                <a:off x="16844995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22" name="Google Shape;1822;p84"/>
              <p:cNvSpPr/>
              <p:nvPr/>
            </p:nvSpPr>
            <p:spPr>
              <a:xfrm>
                <a:off x="16965142" y="7950307"/>
                <a:ext cx="924559" cy="368934"/>
              </a:xfrm>
              <a:custGeom>
                <a:rect b="b" l="l" r="r" t="t"/>
                <a:pathLst>
                  <a:path extrusionOk="0" h="368934" w="924559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924559">
                    <a:moveTo>
                      <a:pt x="648843" y="368642"/>
                    </a:moveTo>
                    <a:lnTo>
                      <a:pt x="624357" y="305079"/>
                    </a:lnTo>
                    <a:lnTo>
                      <a:pt x="598157" y="237096"/>
                    </a:lnTo>
                    <a:lnTo>
                      <a:pt x="532993" y="67983"/>
                    </a:lnTo>
                    <a:lnTo>
                      <a:pt x="518401" y="30111"/>
                    </a:lnTo>
                    <a:lnTo>
                      <a:pt x="518401" y="237096"/>
                    </a:lnTo>
                    <a:lnTo>
                      <a:pt x="396265" y="237096"/>
                    </a:lnTo>
                    <a:lnTo>
                      <a:pt x="457606" y="67983"/>
                    </a:lnTo>
                    <a:lnTo>
                      <a:pt x="518401" y="237096"/>
                    </a:lnTo>
                    <a:lnTo>
                      <a:pt x="518401" y="30111"/>
                    </a:lnTo>
                    <a:lnTo>
                      <a:pt x="506806" y="0"/>
                    </a:lnTo>
                    <a:lnTo>
                      <a:pt x="408419" y="0"/>
                    </a:lnTo>
                    <a:lnTo>
                      <a:pt x="265823" y="368642"/>
                    </a:lnTo>
                    <a:lnTo>
                      <a:pt x="352044" y="368642"/>
                    </a:lnTo>
                    <a:lnTo>
                      <a:pt x="375259" y="305079"/>
                    </a:lnTo>
                    <a:lnTo>
                      <a:pt x="539965" y="305079"/>
                    </a:lnTo>
                    <a:lnTo>
                      <a:pt x="563168" y="368642"/>
                    </a:lnTo>
                    <a:lnTo>
                      <a:pt x="648843" y="368642"/>
                    </a:lnTo>
                    <a:close/>
                  </a:path>
                  <a:path extrusionOk="0" h="368934" w="924559">
                    <a:moveTo>
                      <a:pt x="924064" y="299720"/>
                    </a:moveTo>
                    <a:lnTo>
                      <a:pt x="768210" y="299720"/>
                    </a:lnTo>
                    <a:lnTo>
                      <a:pt x="768210" y="0"/>
                    </a:lnTo>
                    <a:lnTo>
                      <a:pt x="689737" y="0"/>
                    </a:lnTo>
                    <a:lnTo>
                      <a:pt x="689737" y="299720"/>
                    </a:lnTo>
                    <a:lnTo>
                      <a:pt x="689737" y="368300"/>
                    </a:lnTo>
                    <a:lnTo>
                      <a:pt x="924064" y="368300"/>
                    </a:lnTo>
                    <a:lnTo>
                      <a:pt x="924064" y="2997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0852A"/>
        </a:solidFill>
      </p:bgPr>
    </p:bg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7" name="Google Shape;182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071" y="1947049"/>
            <a:ext cx="952435" cy="1249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8" name="Google Shape;1828;p85"/>
          <p:cNvGrpSpPr/>
          <p:nvPr/>
        </p:nvGrpSpPr>
        <p:grpSpPr>
          <a:xfrm>
            <a:off x="2874056" y="1947046"/>
            <a:ext cx="3006022" cy="1249038"/>
            <a:chOff x="6319384" y="4281104"/>
            <a:chExt cx="6609546" cy="2746345"/>
          </a:xfrm>
        </p:grpSpPr>
        <p:grpSp>
          <p:nvGrpSpPr>
            <p:cNvPr id="1829" name="Google Shape;1829;p85"/>
            <p:cNvGrpSpPr/>
            <p:nvPr/>
          </p:nvGrpSpPr>
          <p:grpSpPr>
            <a:xfrm>
              <a:off x="8851557" y="5080949"/>
              <a:ext cx="4077373" cy="1146789"/>
              <a:chOff x="8851557" y="5080949"/>
              <a:chExt cx="4077373" cy="1146789"/>
            </a:xfrm>
          </p:grpSpPr>
          <p:sp>
            <p:nvSpPr>
              <p:cNvPr id="1830" name="Google Shape;1830;p85"/>
              <p:cNvSpPr/>
              <p:nvPr/>
            </p:nvSpPr>
            <p:spPr>
              <a:xfrm>
                <a:off x="8851557" y="5080958"/>
                <a:ext cx="954404" cy="476885"/>
              </a:xfrm>
              <a:custGeom>
                <a:rect b="b" l="l" r="r" t="t"/>
                <a:pathLst>
                  <a:path extrusionOk="0" h="476885" w="954404">
                    <a:moveTo>
                      <a:pt x="438010" y="112610"/>
                    </a:moveTo>
                    <a:lnTo>
                      <a:pt x="415213" y="78879"/>
                    </a:lnTo>
                    <a:lnTo>
                      <a:pt x="385165" y="48196"/>
                    </a:lnTo>
                    <a:lnTo>
                      <a:pt x="346887" y="23126"/>
                    </a:lnTo>
                    <a:lnTo>
                      <a:pt x="299415" y="6210"/>
                    </a:lnTo>
                    <a:lnTo>
                      <a:pt x="241808" y="0"/>
                    </a:lnTo>
                    <a:lnTo>
                      <a:pt x="192735" y="4432"/>
                    </a:lnTo>
                    <a:lnTo>
                      <a:pt x="147193" y="17322"/>
                    </a:lnTo>
                    <a:lnTo>
                      <a:pt x="106095" y="38074"/>
                    </a:lnTo>
                    <a:lnTo>
                      <a:pt x="70383" y="66065"/>
                    </a:lnTo>
                    <a:lnTo>
                      <a:pt x="40995" y="100685"/>
                    </a:lnTo>
                    <a:lnTo>
                      <a:pt x="18846" y="141351"/>
                    </a:lnTo>
                    <a:lnTo>
                      <a:pt x="4864" y="187439"/>
                    </a:lnTo>
                    <a:lnTo>
                      <a:pt x="0" y="238340"/>
                    </a:lnTo>
                    <a:lnTo>
                      <a:pt x="4864" y="289255"/>
                    </a:lnTo>
                    <a:lnTo>
                      <a:pt x="18846" y="335343"/>
                    </a:lnTo>
                    <a:lnTo>
                      <a:pt x="40995" y="375996"/>
                    </a:lnTo>
                    <a:lnTo>
                      <a:pt x="70383" y="410629"/>
                    </a:lnTo>
                    <a:lnTo>
                      <a:pt x="106095" y="438619"/>
                    </a:lnTo>
                    <a:lnTo>
                      <a:pt x="147193" y="459371"/>
                    </a:lnTo>
                    <a:lnTo>
                      <a:pt x="192735" y="472262"/>
                    </a:lnTo>
                    <a:lnTo>
                      <a:pt x="241808" y="476694"/>
                    </a:lnTo>
                    <a:lnTo>
                      <a:pt x="299351" y="470420"/>
                    </a:lnTo>
                    <a:lnTo>
                      <a:pt x="346684" y="453326"/>
                    </a:lnTo>
                    <a:lnTo>
                      <a:pt x="384860" y="428053"/>
                    </a:lnTo>
                    <a:lnTo>
                      <a:pt x="414959" y="397192"/>
                    </a:lnTo>
                    <a:lnTo>
                      <a:pt x="438010" y="363385"/>
                    </a:lnTo>
                    <a:lnTo>
                      <a:pt x="353720" y="322630"/>
                    </a:lnTo>
                    <a:lnTo>
                      <a:pt x="335267" y="349135"/>
                    </a:lnTo>
                    <a:lnTo>
                      <a:pt x="309689" y="370382"/>
                    </a:lnTo>
                    <a:lnTo>
                      <a:pt x="278142" y="384517"/>
                    </a:lnTo>
                    <a:lnTo>
                      <a:pt x="241808" y="389636"/>
                    </a:lnTo>
                    <a:lnTo>
                      <a:pt x="196380" y="382257"/>
                    </a:lnTo>
                    <a:lnTo>
                      <a:pt x="157581" y="361454"/>
                    </a:lnTo>
                    <a:lnTo>
                      <a:pt x="127406" y="329209"/>
                    </a:lnTo>
                    <a:lnTo>
                      <a:pt x="107835" y="287502"/>
                    </a:lnTo>
                    <a:lnTo>
                      <a:pt x="100876" y="238340"/>
                    </a:lnTo>
                    <a:lnTo>
                      <a:pt x="107835" y="189191"/>
                    </a:lnTo>
                    <a:lnTo>
                      <a:pt x="127406" y="147485"/>
                    </a:lnTo>
                    <a:lnTo>
                      <a:pt x="157581" y="115239"/>
                    </a:lnTo>
                    <a:lnTo>
                      <a:pt x="196380" y="94424"/>
                    </a:lnTo>
                    <a:lnTo>
                      <a:pt x="241808" y="87058"/>
                    </a:lnTo>
                    <a:lnTo>
                      <a:pt x="278142" y="92278"/>
                    </a:lnTo>
                    <a:lnTo>
                      <a:pt x="309689" y="106565"/>
                    </a:lnTo>
                    <a:lnTo>
                      <a:pt x="335267" y="127850"/>
                    </a:lnTo>
                    <a:lnTo>
                      <a:pt x="353720" y="154063"/>
                    </a:lnTo>
                    <a:lnTo>
                      <a:pt x="438010" y="112610"/>
                    </a:lnTo>
                    <a:close/>
                  </a:path>
                  <a:path extrusionOk="0" h="476885" w="954404">
                    <a:moveTo>
                      <a:pt x="954074" y="238340"/>
                    </a:moveTo>
                    <a:lnTo>
                      <a:pt x="949439" y="188239"/>
                    </a:lnTo>
                    <a:lnTo>
                      <a:pt x="936028" y="142519"/>
                    </a:lnTo>
                    <a:lnTo>
                      <a:pt x="914590" y="101904"/>
                    </a:lnTo>
                    <a:lnTo>
                      <a:pt x="885850" y="67106"/>
                    </a:lnTo>
                    <a:lnTo>
                      <a:pt x="853211" y="40919"/>
                    </a:lnTo>
                    <a:lnTo>
                      <a:pt x="853211" y="238340"/>
                    </a:lnTo>
                    <a:lnTo>
                      <a:pt x="846785" y="286981"/>
                    </a:lnTo>
                    <a:lnTo>
                      <a:pt x="828319" y="328612"/>
                    </a:lnTo>
                    <a:lnTo>
                      <a:pt x="799045" y="361061"/>
                    </a:lnTo>
                    <a:lnTo>
                      <a:pt x="760183" y="382130"/>
                    </a:lnTo>
                    <a:lnTo>
                      <a:pt x="712965" y="389648"/>
                    </a:lnTo>
                    <a:lnTo>
                      <a:pt x="665822" y="382130"/>
                    </a:lnTo>
                    <a:lnTo>
                      <a:pt x="627126" y="361061"/>
                    </a:lnTo>
                    <a:lnTo>
                      <a:pt x="598055" y="328612"/>
                    </a:lnTo>
                    <a:lnTo>
                      <a:pt x="579767" y="286981"/>
                    </a:lnTo>
                    <a:lnTo>
                      <a:pt x="573405" y="238340"/>
                    </a:lnTo>
                    <a:lnTo>
                      <a:pt x="579767" y="189445"/>
                    </a:lnTo>
                    <a:lnTo>
                      <a:pt x="598055" y="147777"/>
                    </a:lnTo>
                    <a:lnTo>
                      <a:pt x="627126" y="115430"/>
                    </a:lnTo>
                    <a:lnTo>
                      <a:pt x="665822" y="94488"/>
                    </a:lnTo>
                    <a:lnTo>
                      <a:pt x="712965" y="87045"/>
                    </a:lnTo>
                    <a:lnTo>
                      <a:pt x="760183" y="94488"/>
                    </a:lnTo>
                    <a:lnTo>
                      <a:pt x="799045" y="115430"/>
                    </a:lnTo>
                    <a:lnTo>
                      <a:pt x="828319" y="147777"/>
                    </a:lnTo>
                    <a:lnTo>
                      <a:pt x="846785" y="189445"/>
                    </a:lnTo>
                    <a:lnTo>
                      <a:pt x="853211" y="238340"/>
                    </a:lnTo>
                    <a:lnTo>
                      <a:pt x="853211" y="40919"/>
                    </a:lnTo>
                    <a:lnTo>
                      <a:pt x="850582" y="38798"/>
                    </a:lnTo>
                    <a:lnTo>
                      <a:pt x="809510" y="17716"/>
                    </a:lnTo>
                    <a:lnTo>
                      <a:pt x="763397" y="4546"/>
                    </a:lnTo>
                    <a:lnTo>
                      <a:pt x="712965" y="0"/>
                    </a:lnTo>
                    <a:lnTo>
                      <a:pt x="662762" y="4546"/>
                    </a:lnTo>
                    <a:lnTo>
                      <a:pt x="616813" y="17716"/>
                    </a:lnTo>
                    <a:lnTo>
                      <a:pt x="575868" y="38798"/>
                    </a:lnTo>
                    <a:lnTo>
                      <a:pt x="540677" y="67106"/>
                    </a:lnTo>
                    <a:lnTo>
                      <a:pt x="512000" y="101904"/>
                    </a:lnTo>
                    <a:lnTo>
                      <a:pt x="490588" y="142519"/>
                    </a:lnTo>
                    <a:lnTo>
                      <a:pt x="477177" y="188239"/>
                    </a:lnTo>
                    <a:lnTo>
                      <a:pt x="472541" y="238340"/>
                    </a:lnTo>
                    <a:lnTo>
                      <a:pt x="477177" y="288455"/>
                    </a:lnTo>
                    <a:lnTo>
                      <a:pt x="490588" y="334162"/>
                    </a:lnTo>
                    <a:lnTo>
                      <a:pt x="512000" y="374777"/>
                    </a:lnTo>
                    <a:lnTo>
                      <a:pt x="540677" y="409587"/>
                    </a:lnTo>
                    <a:lnTo>
                      <a:pt x="575868" y="437896"/>
                    </a:lnTo>
                    <a:lnTo>
                      <a:pt x="616813" y="458978"/>
                    </a:lnTo>
                    <a:lnTo>
                      <a:pt x="662762" y="472147"/>
                    </a:lnTo>
                    <a:lnTo>
                      <a:pt x="712965" y="476694"/>
                    </a:lnTo>
                    <a:lnTo>
                      <a:pt x="763397" y="472147"/>
                    </a:lnTo>
                    <a:lnTo>
                      <a:pt x="809510" y="458978"/>
                    </a:lnTo>
                    <a:lnTo>
                      <a:pt x="850582" y="437896"/>
                    </a:lnTo>
                    <a:lnTo>
                      <a:pt x="885850" y="409587"/>
                    </a:lnTo>
                    <a:lnTo>
                      <a:pt x="914590" y="374777"/>
                    </a:lnTo>
                    <a:lnTo>
                      <a:pt x="936028" y="334162"/>
                    </a:lnTo>
                    <a:lnTo>
                      <a:pt x="949439" y="288455"/>
                    </a:lnTo>
                    <a:lnTo>
                      <a:pt x="954074" y="2383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31" name="Google Shape;1831;p85"/>
              <p:cNvSpPr/>
              <p:nvPr/>
            </p:nvSpPr>
            <p:spPr>
              <a:xfrm>
                <a:off x="9869885" y="5088557"/>
                <a:ext cx="412750" cy="461010"/>
              </a:xfrm>
              <a:custGeom>
                <a:rect b="b" l="l" r="r" t="t"/>
                <a:pathLst>
                  <a:path extrusionOk="0" h="461010" w="412750">
                    <a:moveTo>
                      <a:pt x="412437" y="0"/>
                    </a:moveTo>
                    <a:lnTo>
                      <a:pt x="314346" y="0"/>
                    </a:lnTo>
                    <a:lnTo>
                      <a:pt x="314346" y="298441"/>
                    </a:lnTo>
                    <a:lnTo>
                      <a:pt x="100866" y="0"/>
                    </a:ln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151293"/>
                    </a:lnTo>
                    <a:lnTo>
                      <a:pt x="317791" y="460802"/>
                    </a:lnTo>
                    <a:lnTo>
                      <a:pt x="412437" y="460802"/>
                    </a:lnTo>
                    <a:lnTo>
                      <a:pt x="4124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32" name="Google Shape;1832;p85"/>
              <p:cNvSpPr/>
              <p:nvPr/>
            </p:nvSpPr>
            <p:spPr>
              <a:xfrm>
                <a:off x="10345463" y="5081645"/>
                <a:ext cx="380365" cy="476250"/>
              </a:xfrm>
              <a:custGeom>
                <a:rect b="b" l="l" r="r" t="t"/>
                <a:pathLst>
                  <a:path extrusionOk="0" h="476250" w="380365">
                    <a:moveTo>
                      <a:pt x="189983" y="0"/>
                    </a:moveTo>
                    <a:lnTo>
                      <a:pt x="130153" y="7079"/>
                    </a:lnTo>
                    <a:lnTo>
                      <a:pt x="81599" y="26794"/>
                    </a:lnTo>
                    <a:lnTo>
                      <a:pt x="45480" y="56854"/>
                    </a:lnTo>
                    <a:lnTo>
                      <a:pt x="22958" y="94974"/>
                    </a:lnTo>
                    <a:lnTo>
                      <a:pt x="15193" y="138864"/>
                    </a:lnTo>
                    <a:lnTo>
                      <a:pt x="25854" y="191392"/>
                    </a:lnTo>
                    <a:lnTo>
                      <a:pt x="54058" y="227968"/>
                    </a:lnTo>
                    <a:lnTo>
                      <a:pt x="94133" y="252373"/>
                    </a:lnTo>
                    <a:lnTo>
                      <a:pt x="140410" y="268387"/>
                    </a:lnTo>
                    <a:lnTo>
                      <a:pt x="187219" y="279792"/>
                    </a:lnTo>
                    <a:lnTo>
                      <a:pt x="224232" y="289359"/>
                    </a:lnTo>
                    <a:lnTo>
                      <a:pt x="253798" y="300869"/>
                    </a:lnTo>
                    <a:lnTo>
                      <a:pt x="273391" y="316523"/>
                    </a:lnTo>
                    <a:lnTo>
                      <a:pt x="280483" y="338523"/>
                    </a:lnTo>
                    <a:lnTo>
                      <a:pt x="275539" y="357693"/>
                    </a:lnTo>
                    <a:lnTo>
                      <a:pt x="260621" y="374272"/>
                    </a:lnTo>
                    <a:lnTo>
                      <a:pt x="235598" y="385929"/>
                    </a:lnTo>
                    <a:lnTo>
                      <a:pt x="200339" y="390333"/>
                    </a:lnTo>
                    <a:lnTo>
                      <a:pt x="155212" y="385379"/>
                    </a:lnTo>
                    <a:lnTo>
                      <a:pt x="115457" y="371940"/>
                    </a:lnTo>
                    <a:lnTo>
                      <a:pt x="81528" y="352154"/>
                    </a:lnTo>
                    <a:lnTo>
                      <a:pt x="53883" y="328157"/>
                    </a:lnTo>
                    <a:lnTo>
                      <a:pt x="0" y="402773"/>
                    </a:lnTo>
                    <a:lnTo>
                      <a:pt x="36471" y="432574"/>
                    </a:lnTo>
                    <a:lnTo>
                      <a:pt x="80911" y="455708"/>
                    </a:lnTo>
                    <a:lnTo>
                      <a:pt x="133773" y="470683"/>
                    </a:lnTo>
                    <a:lnTo>
                      <a:pt x="195512" y="476006"/>
                    </a:lnTo>
                    <a:lnTo>
                      <a:pt x="252353" y="470907"/>
                    </a:lnTo>
                    <a:lnTo>
                      <a:pt x="298601" y="456404"/>
                    </a:lnTo>
                    <a:lnTo>
                      <a:pt x="334372" y="433687"/>
                    </a:lnTo>
                    <a:lnTo>
                      <a:pt x="359779" y="403946"/>
                    </a:lnTo>
                    <a:lnTo>
                      <a:pt x="374939" y="368373"/>
                    </a:lnTo>
                    <a:lnTo>
                      <a:pt x="379967" y="328157"/>
                    </a:lnTo>
                    <a:lnTo>
                      <a:pt x="372451" y="283312"/>
                    </a:lnTo>
                    <a:lnTo>
                      <a:pt x="352077" y="249655"/>
                    </a:lnTo>
                    <a:lnTo>
                      <a:pt x="322109" y="225133"/>
                    </a:lnTo>
                    <a:lnTo>
                      <a:pt x="285808" y="207691"/>
                    </a:lnTo>
                    <a:lnTo>
                      <a:pt x="246438" y="195277"/>
                    </a:lnTo>
                    <a:lnTo>
                      <a:pt x="207260" y="185837"/>
                    </a:lnTo>
                    <a:lnTo>
                      <a:pt x="170457" y="176654"/>
                    </a:lnTo>
                    <a:lnTo>
                      <a:pt x="141363" y="166238"/>
                    </a:lnTo>
                    <a:lnTo>
                      <a:pt x="122244" y="152323"/>
                    </a:lnTo>
                    <a:lnTo>
                      <a:pt x="115368" y="132645"/>
                    </a:lnTo>
                    <a:lnTo>
                      <a:pt x="119730" y="113646"/>
                    </a:lnTo>
                    <a:lnTo>
                      <a:pt x="132642" y="98791"/>
                    </a:lnTo>
                    <a:lnTo>
                      <a:pt x="153843" y="89117"/>
                    </a:lnTo>
                    <a:lnTo>
                      <a:pt x="183072" y="85662"/>
                    </a:lnTo>
                    <a:lnTo>
                      <a:pt x="217390" y="88685"/>
                    </a:lnTo>
                    <a:lnTo>
                      <a:pt x="251900" y="97927"/>
                    </a:lnTo>
                    <a:lnTo>
                      <a:pt x="284985" y="113646"/>
                    </a:lnTo>
                    <a:lnTo>
                      <a:pt x="315027" y="136100"/>
                    </a:lnTo>
                    <a:lnTo>
                      <a:pt x="369601" y="64249"/>
                    </a:lnTo>
                    <a:lnTo>
                      <a:pt x="332601" y="36430"/>
                    </a:lnTo>
                    <a:lnTo>
                      <a:pt x="290158" y="16320"/>
                    </a:lnTo>
                    <a:lnTo>
                      <a:pt x="242533" y="4112"/>
                    </a:lnTo>
                    <a:lnTo>
                      <a:pt x="1899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33" name="Google Shape;1833;p85"/>
              <p:cNvSpPr/>
              <p:nvPr/>
            </p:nvSpPr>
            <p:spPr>
              <a:xfrm>
                <a:off x="10761409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34" name="Google Shape;1834;p85"/>
              <p:cNvSpPr/>
              <p:nvPr/>
            </p:nvSpPr>
            <p:spPr>
              <a:xfrm>
                <a:off x="11181860" y="5088557"/>
                <a:ext cx="373379" cy="461010"/>
              </a:xfrm>
              <a:custGeom>
                <a:rect b="b" l="l" r="r" t="t"/>
                <a:pathLst>
                  <a:path extrusionOk="0" h="461010" w="373379">
                    <a:moveTo>
                      <a:pt x="215543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295687"/>
                    </a:lnTo>
                    <a:lnTo>
                      <a:pt x="275557" y="295687"/>
                    </a:lnTo>
                    <a:lnTo>
                      <a:pt x="269436" y="285321"/>
                    </a:lnTo>
                    <a:lnTo>
                      <a:pt x="306179" y="270455"/>
                    </a:lnTo>
                    <a:lnTo>
                      <a:pt x="338521" y="243092"/>
                    </a:lnTo>
                    <a:lnTo>
                      <a:pt x="356556" y="211396"/>
                    </a:lnTo>
                    <a:lnTo>
                      <a:pt x="98101" y="211396"/>
                    </a:lnTo>
                    <a:lnTo>
                      <a:pt x="98101" y="84280"/>
                    </a:lnTo>
                    <a:lnTo>
                      <a:pt x="355680" y="84280"/>
                    </a:lnTo>
                    <a:lnTo>
                      <a:pt x="343486" y="59241"/>
                    </a:lnTo>
                    <a:lnTo>
                      <a:pt x="311507" y="27611"/>
                    </a:lnTo>
                    <a:lnTo>
                      <a:pt x="268517" y="7223"/>
                    </a:lnTo>
                    <a:lnTo>
                      <a:pt x="215543" y="0"/>
                    </a:lnTo>
                    <a:close/>
                  </a:path>
                  <a:path extrusionOk="0" h="461010" w="373379">
                    <a:moveTo>
                      <a:pt x="275557" y="295687"/>
                    </a:moveTo>
                    <a:lnTo>
                      <a:pt x="169952" y="295687"/>
                    </a:lnTo>
                    <a:lnTo>
                      <a:pt x="260452" y="460802"/>
                    </a:lnTo>
                    <a:lnTo>
                      <a:pt x="373056" y="460802"/>
                    </a:lnTo>
                    <a:lnTo>
                      <a:pt x="275557" y="295687"/>
                    </a:lnTo>
                    <a:close/>
                  </a:path>
                  <a:path extrusionOk="0" h="461010" w="373379">
                    <a:moveTo>
                      <a:pt x="355680" y="84280"/>
                    </a:moveTo>
                    <a:lnTo>
                      <a:pt x="201040" y="84280"/>
                    </a:lnTo>
                    <a:lnTo>
                      <a:pt x="228445" y="88770"/>
                    </a:lnTo>
                    <a:lnTo>
                      <a:pt x="250348" y="101550"/>
                    </a:lnTo>
                    <a:lnTo>
                      <a:pt x="264869" y="121585"/>
                    </a:lnTo>
                    <a:lnTo>
                      <a:pt x="270127" y="147838"/>
                    </a:lnTo>
                    <a:lnTo>
                      <a:pt x="264869" y="174091"/>
                    </a:lnTo>
                    <a:lnTo>
                      <a:pt x="250348" y="194126"/>
                    </a:lnTo>
                    <a:lnTo>
                      <a:pt x="228445" y="206906"/>
                    </a:lnTo>
                    <a:lnTo>
                      <a:pt x="201040" y="211396"/>
                    </a:lnTo>
                    <a:lnTo>
                      <a:pt x="356556" y="211396"/>
                    </a:lnTo>
                    <a:lnTo>
                      <a:pt x="361536" y="202645"/>
                    </a:lnTo>
                    <a:lnTo>
                      <a:pt x="370302" y="148529"/>
                    </a:lnTo>
                    <a:lnTo>
                      <a:pt x="363427" y="100188"/>
                    </a:lnTo>
                    <a:lnTo>
                      <a:pt x="355680" y="842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35" name="Google Shape;1835;p85"/>
              <p:cNvSpPr/>
              <p:nvPr/>
            </p:nvSpPr>
            <p:spPr>
              <a:xfrm>
                <a:off x="11614328" y="5088552"/>
                <a:ext cx="412115" cy="469264"/>
              </a:xfrm>
              <a:custGeom>
                <a:rect b="b" l="l" r="r" t="t"/>
                <a:pathLst>
                  <a:path extrusionOk="0" h="469264" w="412115">
                    <a:moveTo>
                      <a:pt x="411746" y="0"/>
                    </a:moveTo>
                    <a:lnTo>
                      <a:pt x="312273" y="0"/>
                    </a:lnTo>
                    <a:lnTo>
                      <a:pt x="312273" y="273583"/>
                    </a:lnTo>
                    <a:lnTo>
                      <a:pt x="305666" y="317634"/>
                    </a:lnTo>
                    <a:lnTo>
                      <a:pt x="285847" y="351905"/>
                    </a:lnTo>
                    <a:lnTo>
                      <a:pt x="252814" y="374129"/>
                    </a:lnTo>
                    <a:lnTo>
                      <a:pt x="206569" y="382040"/>
                    </a:lnTo>
                    <a:lnTo>
                      <a:pt x="159525" y="374129"/>
                    </a:lnTo>
                    <a:lnTo>
                      <a:pt x="126082" y="351905"/>
                    </a:lnTo>
                    <a:lnTo>
                      <a:pt x="106111" y="317634"/>
                    </a:lnTo>
                    <a:lnTo>
                      <a:pt x="99483" y="273583"/>
                    </a:lnTo>
                    <a:lnTo>
                      <a:pt x="99483" y="0"/>
                    </a:lnTo>
                    <a:lnTo>
                      <a:pt x="0" y="0"/>
                    </a:lnTo>
                    <a:lnTo>
                      <a:pt x="0" y="277038"/>
                    </a:lnTo>
                    <a:lnTo>
                      <a:pt x="4046" y="323350"/>
                    </a:lnTo>
                    <a:lnTo>
                      <a:pt x="16298" y="364660"/>
                    </a:lnTo>
                    <a:lnTo>
                      <a:pt x="36925" y="400193"/>
                    </a:lnTo>
                    <a:lnTo>
                      <a:pt x="66097" y="429177"/>
                    </a:lnTo>
                    <a:lnTo>
                      <a:pt x="103982" y="450838"/>
                    </a:lnTo>
                    <a:lnTo>
                      <a:pt x="150749" y="464402"/>
                    </a:lnTo>
                    <a:lnTo>
                      <a:pt x="206569" y="469095"/>
                    </a:lnTo>
                    <a:lnTo>
                      <a:pt x="261873" y="464436"/>
                    </a:lnTo>
                    <a:lnTo>
                      <a:pt x="308271" y="450943"/>
                    </a:lnTo>
                    <a:lnTo>
                      <a:pt x="345909" y="429340"/>
                    </a:lnTo>
                    <a:lnTo>
                      <a:pt x="374930" y="400354"/>
                    </a:lnTo>
                    <a:lnTo>
                      <a:pt x="395480" y="364710"/>
                    </a:lnTo>
                    <a:lnTo>
                      <a:pt x="407704" y="323132"/>
                    </a:lnTo>
                    <a:lnTo>
                      <a:pt x="411746" y="276347"/>
                    </a:lnTo>
                    <a:lnTo>
                      <a:pt x="4117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36" name="Google Shape;1836;p85"/>
              <p:cNvSpPr/>
              <p:nvPr/>
            </p:nvSpPr>
            <p:spPr>
              <a:xfrm>
                <a:off x="12086871" y="5080949"/>
                <a:ext cx="438150" cy="476885"/>
              </a:xfrm>
              <a:custGeom>
                <a:rect b="b" l="l" r="r" t="t"/>
                <a:pathLst>
                  <a:path extrusionOk="0" h="476885" w="438150">
                    <a:moveTo>
                      <a:pt x="241804" y="0"/>
                    </a:moveTo>
                    <a:lnTo>
                      <a:pt x="192735" y="4432"/>
                    </a:lnTo>
                    <a:lnTo>
                      <a:pt x="147187" y="17325"/>
                    </a:lnTo>
                    <a:lnTo>
                      <a:pt x="106093" y="38071"/>
                    </a:lnTo>
                    <a:lnTo>
                      <a:pt x="70382" y="66063"/>
                    </a:lnTo>
                    <a:lnTo>
                      <a:pt x="40986" y="100694"/>
                    </a:lnTo>
                    <a:lnTo>
                      <a:pt x="18837" y="141356"/>
                    </a:lnTo>
                    <a:lnTo>
                      <a:pt x="4864" y="187444"/>
                    </a:lnTo>
                    <a:lnTo>
                      <a:pt x="0" y="238348"/>
                    </a:lnTo>
                    <a:lnTo>
                      <a:pt x="4864" y="289253"/>
                    </a:lnTo>
                    <a:lnTo>
                      <a:pt x="18837" y="335340"/>
                    </a:lnTo>
                    <a:lnTo>
                      <a:pt x="40986" y="376003"/>
                    </a:lnTo>
                    <a:lnTo>
                      <a:pt x="70382" y="410634"/>
                    </a:lnTo>
                    <a:lnTo>
                      <a:pt x="106093" y="438626"/>
                    </a:lnTo>
                    <a:lnTo>
                      <a:pt x="147187" y="459372"/>
                    </a:lnTo>
                    <a:lnTo>
                      <a:pt x="192735" y="472264"/>
                    </a:lnTo>
                    <a:lnTo>
                      <a:pt x="241804" y="476697"/>
                    </a:lnTo>
                    <a:lnTo>
                      <a:pt x="299346" y="470419"/>
                    </a:lnTo>
                    <a:lnTo>
                      <a:pt x="346678" y="453330"/>
                    </a:lnTo>
                    <a:lnTo>
                      <a:pt x="384858" y="428050"/>
                    </a:lnTo>
                    <a:lnTo>
                      <a:pt x="414948" y="397197"/>
                    </a:lnTo>
                    <a:lnTo>
                      <a:pt x="438007" y="363392"/>
                    </a:lnTo>
                    <a:lnTo>
                      <a:pt x="353716" y="322639"/>
                    </a:lnTo>
                    <a:lnTo>
                      <a:pt x="335260" y="349134"/>
                    </a:lnTo>
                    <a:lnTo>
                      <a:pt x="309677" y="370386"/>
                    </a:lnTo>
                    <a:lnTo>
                      <a:pt x="278136" y="384515"/>
                    </a:lnTo>
                    <a:lnTo>
                      <a:pt x="241804" y="389642"/>
                    </a:lnTo>
                    <a:lnTo>
                      <a:pt x="196371" y="382264"/>
                    </a:lnTo>
                    <a:lnTo>
                      <a:pt x="157571" y="361455"/>
                    </a:lnTo>
                    <a:lnTo>
                      <a:pt x="127394" y="329207"/>
                    </a:lnTo>
                    <a:lnTo>
                      <a:pt x="107829" y="287508"/>
                    </a:lnTo>
                    <a:lnTo>
                      <a:pt x="100866" y="238348"/>
                    </a:lnTo>
                    <a:lnTo>
                      <a:pt x="107829" y="189189"/>
                    </a:lnTo>
                    <a:lnTo>
                      <a:pt x="127394" y="147490"/>
                    </a:lnTo>
                    <a:lnTo>
                      <a:pt x="157571" y="115241"/>
                    </a:lnTo>
                    <a:lnTo>
                      <a:pt x="196371" y="94433"/>
                    </a:lnTo>
                    <a:lnTo>
                      <a:pt x="241804" y="87054"/>
                    </a:lnTo>
                    <a:lnTo>
                      <a:pt x="278136" y="92279"/>
                    </a:lnTo>
                    <a:lnTo>
                      <a:pt x="309677" y="106571"/>
                    </a:lnTo>
                    <a:lnTo>
                      <a:pt x="335260" y="127858"/>
                    </a:lnTo>
                    <a:lnTo>
                      <a:pt x="353716" y="154068"/>
                    </a:lnTo>
                    <a:lnTo>
                      <a:pt x="438007" y="112614"/>
                    </a:lnTo>
                    <a:lnTo>
                      <a:pt x="415214" y="78884"/>
                    </a:lnTo>
                    <a:lnTo>
                      <a:pt x="385157" y="48203"/>
                    </a:lnTo>
                    <a:lnTo>
                      <a:pt x="346877" y="23126"/>
                    </a:lnTo>
                    <a:lnTo>
                      <a:pt x="299412" y="6207"/>
                    </a:lnTo>
                    <a:lnTo>
                      <a:pt x="2418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37" name="Google Shape;1837;p85"/>
              <p:cNvSpPr/>
              <p:nvPr/>
            </p:nvSpPr>
            <p:spPr>
              <a:xfrm>
                <a:off x="12561265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38" name="Google Shape;1838;p85"/>
              <p:cNvSpPr/>
              <p:nvPr/>
            </p:nvSpPr>
            <p:spPr>
              <a:xfrm>
                <a:off x="8873680" y="5757813"/>
                <a:ext cx="426720" cy="461010"/>
              </a:xfrm>
              <a:custGeom>
                <a:rect b="b" l="l" r="r" t="t"/>
                <a:pathLst>
                  <a:path extrusionOk="0" h="461010" w="426720">
                    <a:moveTo>
                      <a:pt x="181690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181690" y="460802"/>
                    </a:lnTo>
                    <a:lnTo>
                      <a:pt x="233656" y="456613"/>
                    </a:lnTo>
                    <a:lnTo>
                      <a:pt x="280820" y="444384"/>
                    </a:lnTo>
                    <a:lnTo>
                      <a:pt x="322527" y="424626"/>
                    </a:lnTo>
                    <a:lnTo>
                      <a:pt x="358122" y="397849"/>
                    </a:lnTo>
                    <a:lnTo>
                      <a:pt x="378386" y="374449"/>
                    </a:lnTo>
                    <a:lnTo>
                      <a:pt x="98101" y="374449"/>
                    </a:lnTo>
                    <a:lnTo>
                      <a:pt x="98101" y="86363"/>
                    </a:lnTo>
                    <a:lnTo>
                      <a:pt x="378017" y="86363"/>
                    </a:lnTo>
                    <a:lnTo>
                      <a:pt x="358122" y="63303"/>
                    </a:lnTo>
                    <a:lnTo>
                      <a:pt x="322527" y="36397"/>
                    </a:lnTo>
                    <a:lnTo>
                      <a:pt x="280820" y="16527"/>
                    </a:lnTo>
                    <a:lnTo>
                      <a:pt x="233656" y="4219"/>
                    </a:lnTo>
                    <a:lnTo>
                      <a:pt x="181690" y="0"/>
                    </a:lnTo>
                    <a:close/>
                  </a:path>
                  <a:path extrusionOk="0" h="461010" w="426720">
                    <a:moveTo>
                      <a:pt x="378017" y="86363"/>
                    </a:moveTo>
                    <a:lnTo>
                      <a:pt x="181690" y="86363"/>
                    </a:lnTo>
                    <a:lnTo>
                      <a:pt x="233051" y="93554"/>
                    </a:lnTo>
                    <a:lnTo>
                      <a:pt x="273404" y="113710"/>
                    </a:lnTo>
                    <a:lnTo>
                      <a:pt x="302515" y="144709"/>
                    </a:lnTo>
                    <a:lnTo>
                      <a:pt x="320153" y="184428"/>
                    </a:lnTo>
                    <a:lnTo>
                      <a:pt x="326084" y="230746"/>
                    </a:lnTo>
                    <a:lnTo>
                      <a:pt x="319821" y="275671"/>
                    </a:lnTo>
                    <a:lnTo>
                      <a:pt x="301520" y="315056"/>
                    </a:lnTo>
                    <a:lnTo>
                      <a:pt x="271911" y="346350"/>
                    </a:lnTo>
                    <a:lnTo>
                      <a:pt x="231725" y="366999"/>
                    </a:lnTo>
                    <a:lnTo>
                      <a:pt x="181690" y="374449"/>
                    </a:lnTo>
                    <a:lnTo>
                      <a:pt x="378386" y="374449"/>
                    </a:lnTo>
                    <a:lnTo>
                      <a:pt x="386948" y="364562"/>
                    </a:lnTo>
                    <a:lnTo>
                      <a:pt x="408350" y="325276"/>
                    </a:lnTo>
                    <a:lnTo>
                      <a:pt x="421672" y="280501"/>
                    </a:lnTo>
                    <a:lnTo>
                      <a:pt x="426259" y="230746"/>
                    </a:lnTo>
                    <a:lnTo>
                      <a:pt x="421672" y="180965"/>
                    </a:lnTo>
                    <a:lnTo>
                      <a:pt x="408350" y="136113"/>
                    </a:lnTo>
                    <a:lnTo>
                      <a:pt x="386948" y="96717"/>
                    </a:lnTo>
                    <a:lnTo>
                      <a:pt x="378017" y="863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39" name="Google Shape;1839;p85"/>
              <p:cNvSpPr/>
              <p:nvPr/>
            </p:nvSpPr>
            <p:spPr>
              <a:xfrm>
                <a:off x="9371076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40" name="Google Shape;1840;p85"/>
              <p:cNvSpPr/>
              <p:nvPr/>
            </p:nvSpPr>
            <p:spPr>
              <a:xfrm>
                <a:off x="9539853" y="5750218"/>
                <a:ext cx="441959" cy="477520"/>
              </a:xfrm>
              <a:custGeom>
                <a:rect b="b" l="l" r="r" t="t"/>
                <a:pathLst>
                  <a:path extrusionOk="0" h="477520" w="441959">
                    <a:moveTo>
                      <a:pt x="245249" y="0"/>
                    </a:moveTo>
                    <a:lnTo>
                      <a:pt x="196032" y="4262"/>
                    </a:lnTo>
                    <a:lnTo>
                      <a:pt x="150094" y="16742"/>
                    </a:lnTo>
                    <a:lnTo>
                      <a:pt x="108448" y="36978"/>
                    </a:lnTo>
                    <a:lnTo>
                      <a:pt x="72105" y="64508"/>
                    </a:lnTo>
                    <a:lnTo>
                      <a:pt x="42076" y="98872"/>
                    </a:lnTo>
                    <a:lnTo>
                      <a:pt x="19375" y="139607"/>
                    </a:lnTo>
                    <a:lnTo>
                      <a:pt x="5012" y="186253"/>
                    </a:lnTo>
                    <a:lnTo>
                      <a:pt x="0" y="238348"/>
                    </a:lnTo>
                    <a:lnTo>
                      <a:pt x="5012" y="290272"/>
                    </a:lnTo>
                    <a:lnTo>
                      <a:pt x="19375" y="336901"/>
                    </a:lnTo>
                    <a:lnTo>
                      <a:pt x="42076" y="377735"/>
                    </a:lnTo>
                    <a:lnTo>
                      <a:pt x="72105" y="412271"/>
                    </a:lnTo>
                    <a:lnTo>
                      <a:pt x="108448" y="440006"/>
                    </a:lnTo>
                    <a:lnTo>
                      <a:pt x="150094" y="460439"/>
                    </a:lnTo>
                    <a:lnTo>
                      <a:pt x="196032" y="473067"/>
                    </a:lnTo>
                    <a:lnTo>
                      <a:pt x="245249" y="477388"/>
                    </a:lnTo>
                    <a:lnTo>
                      <a:pt x="304568" y="471170"/>
                    </a:lnTo>
                    <a:lnTo>
                      <a:pt x="357085" y="453552"/>
                    </a:lnTo>
                    <a:lnTo>
                      <a:pt x="402735" y="426089"/>
                    </a:lnTo>
                    <a:lnTo>
                      <a:pt x="441452" y="390333"/>
                    </a:lnTo>
                    <a:lnTo>
                      <a:pt x="441452" y="214171"/>
                    </a:lnTo>
                    <a:lnTo>
                      <a:pt x="221762" y="214171"/>
                    </a:lnTo>
                    <a:lnTo>
                      <a:pt x="221762" y="298451"/>
                    </a:lnTo>
                    <a:lnTo>
                      <a:pt x="344732" y="298451"/>
                    </a:lnTo>
                    <a:lnTo>
                      <a:pt x="344732" y="354408"/>
                    </a:lnTo>
                    <a:lnTo>
                      <a:pt x="326664" y="367493"/>
                    </a:lnTo>
                    <a:lnTo>
                      <a:pt x="303283" y="378763"/>
                    </a:lnTo>
                    <a:lnTo>
                      <a:pt x="275756" y="386663"/>
                    </a:lnTo>
                    <a:lnTo>
                      <a:pt x="245249" y="389642"/>
                    </a:lnTo>
                    <a:lnTo>
                      <a:pt x="198135" y="382264"/>
                    </a:lnTo>
                    <a:lnTo>
                      <a:pt x="158315" y="361455"/>
                    </a:lnTo>
                    <a:lnTo>
                      <a:pt x="127615" y="329207"/>
                    </a:lnTo>
                    <a:lnTo>
                      <a:pt x="107857" y="287508"/>
                    </a:lnTo>
                    <a:lnTo>
                      <a:pt x="100866" y="238348"/>
                    </a:lnTo>
                    <a:lnTo>
                      <a:pt x="107857" y="189184"/>
                    </a:lnTo>
                    <a:lnTo>
                      <a:pt x="127615" y="147481"/>
                    </a:lnTo>
                    <a:lnTo>
                      <a:pt x="158315" y="115231"/>
                    </a:lnTo>
                    <a:lnTo>
                      <a:pt x="198135" y="94422"/>
                    </a:lnTo>
                    <a:lnTo>
                      <a:pt x="245249" y="87044"/>
                    </a:lnTo>
                    <a:lnTo>
                      <a:pt x="279696" y="91547"/>
                    </a:lnTo>
                    <a:lnTo>
                      <a:pt x="309931" y="103888"/>
                    </a:lnTo>
                    <a:lnTo>
                      <a:pt x="335115" y="122317"/>
                    </a:lnTo>
                    <a:lnTo>
                      <a:pt x="354408" y="145084"/>
                    </a:lnTo>
                    <a:lnTo>
                      <a:pt x="435934" y="100866"/>
                    </a:lnTo>
                    <a:lnTo>
                      <a:pt x="411721" y="69419"/>
                    </a:lnTo>
                    <a:lnTo>
                      <a:pt x="381044" y="41785"/>
                    </a:lnTo>
                    <a:lnTo>
                      <a:pt x="343405" y="19787"/>
                    </a:lnTo>
                    <a:lnTo>
                      <a:pt x="298306" y="5250"/>
                    </a:lnTo>
                    <a:lnTo>
                      <a:pt x="2452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41" name="Google Shape;1841;p85"/>
              <p:cNvSpPr/>
              <p:nvPr/>
            </p:nvSpPr>
            <p:spPr>
              <a:xfrm>
                <a:off x="10066269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42" name="Google Shape;1842;p85"/>
              <p:cNvSpPr/>
              <p:nvPr/>
            </p:nvSpPr>
            <p:spPr>
              <a:xfrm>
                <a:off x="10216452" y="5757817"/>
                <a:ext cx="811529" cy="461010"/>
              </a:xfrm>
              <a:custGeom>
                <a:rect b="b" l="l" r="r" t="t"/>
                <a:pathLst>
                  <a:path extrusionOk="0" h="461010" w="811529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08" y="86360"/>
                    </a:lnTo>
                    <a:lnTo>
                      <a:pt x="134708" y="461010"/>
                    </a:lnTo>
                    <a:lnTo>
                      <a:pt x="233502" y="461010"/>
                    </a:lnTo>
                    <a:lnTo>
                      <a:pt x="233502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  <a:path extrusionOk="0" h="461010" w="811529">
                    <a:moveTo>
                      <a:pt x="811047" y="460806"/>
                    </a:moveTo>
                    <a:lnTo>
                      <a:pt x="780427" y="381355"/>
                    </a:lnTo>
                    <a:lnTo>
                      <a:pt x="747687" y="296379"/>
                    </a:lnTo>
                    <a:lnTo>
                      <a:pt x="666229" y="84975"/>
                    </a:lnTo>
                    <a:lnTo>
                      <a:pt x="648004" y="37693"/>
                    </a:lnTo>
                    <a:lnTo>
                      <a:pt x="648004" y="296379"/>
                    </a:lnTo>
                    <a:lnTo>
                      <a:pt x="495325" y="296379"/>
                    </a:lnTo>
                    <a:lnTo>
                      <a:pt x="572008" y="84975"/>
                    </a:lnTo>
                    <a:lnTo>
                      <a:pt x="648004" y="296379"/>
                    </a:lnTo>
                    <a:lnTo>
                      <a:pt x="648004" y="37693"/>
                    </a:lnTo>
                    <a:lnTo>
                      <a:pt x="633488" y="12"/>
                    </a:lnTo>
                    <a:lnTo>
                      <a:pt x="510527" y="12"/>
                    </a:lnTo>
                    <a:lnTo>
                      <a:pt x="332282" y="460806"/>
                    </a:lnTo>
                    <a:lnTo>
                      <a:pt x="440055" y="460806"/>
                    </a:lnTo>
                    <a:lnTo>
                      <a:pt x="469074" y="381355"/>
                    </a:lnTo>
                    <a:lnTo>
                      <a:pt x="674941" y="381355"/>
                    </a:lnTo>
                    <a:lnTo>
                      <a:pt x="703961" y="460806"/>
                    </a:lnTo>
                    <a:lnTo>
                      <a:pt x="811047" y="4608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43" name="Google Shape;1843;p85"/>
              <p:cNvSpPr/>
              <p:nvPr/>
            </p:nvSpPr>
            <p:spPr>
              <a:xfrm>
                <a:off x="11078616" y="5757830"/>
                <a:ext cx="293370" cy="461010"/>
              </a:xfrm>
              <a:custGeom>
                <a:rect b="b" l="l" r="r" t="t"/>
                <a:pathLst>
                  <a:path extrusionOk="0" h="461010" w="293370">
                    <a:moveTo>
                      <a:pt x="292925" y="374650"/>
                    </a:moveTo>
                    <a:lnTo>
                      <a:pt x="98094" y="374650"/>
                    </a:lnTo>
                    <a:lnTo>
                      <a:pt x="98094" y="0"/>
                    </a:lnTo>
                    <a:lnTo>
                      <a:pt x="0" y="0"/>
                    </a:lnTo>
                    <a:lnTo>
                      <a:pt x="0" y="374650"/>
                    </a:lnTo>
                    <a:lnTo>
                      <a:pt x="0" y="461010"/>
                    </a:lnTo>
                    <a:lnTo>
                      <a:pt x="292925" y="461010"/>
                    </a:lnTo>
                    <a:lnTo>
                      <a:pt x="292925" y="3746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1844" name="Google Shape;1844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19384" y="4281104"/>
              <a:ext cx="2094181" cy="27463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5" name="Google Shape;1845;p85"/>
          <p:cNvGrpSpPr/>
          <p:nvPr/>
        </p:nvGrpSpPr>
        <p:grpSpPr>
          <a:xfrm>
            <a:off x="6936853" y="1947046"/>
            <a:ext cx="1483746" cy="1839842"/>
            <a:chOff x="15252535" y="4281104"/>
            <a:chExt cx="3262414" cy="4045387"/>
          </a:xfrm>
        </p:grpSpPr>
        <p:grpSp>
          <p:nvGrpSpPr>
            <p:cNvPr id="1846" name="Google Shape;1846;p85"/>
            <p:cNvGrpSpPr/>
            <p:nvPr/>
          </p:nvGrpSpPr>
          <p:grpSpPr>
            <a:xfrm>
              <a:off x="15252535" y="7408805"/>
              <a:ext cx="3262414" cy="917686"/>
              <a:chOff x="15252535" y="7408805"/>
              <a:chExt cx="3262414" cy="917686"/>
            </a:xfrm>
          </p:grpSpPr>
          <p:sp>
            <p:nvSpPr>
              <p:cNvPr id="1847" name="Google Shape;1847;p85"/>
              <p:cNvSpPr/>
              <p:nvPr/>
            </p:nvSpPr>
            <p:spPr>
              <a:xfrm>
                <a:off x="15252535" y="7408805"/>
                <a:ext cx="763269" cy="381634"/>
              </a:xfrm>
              <a:custGeom>
                <a:rect b="b" l="l" r="r" t="t"/>
                <a:pathLst>
                  <a:path extrusionOk="0" h="381634" w="763269">
                    <a:moveTo>
                      <a:pt x="350405" y="90106"/>
                    </a:moveTo>
                    <a:lnTo>
                      <a:pt x="326732" y="56667"/>
                    </a:lnTo>
                    <a:lnTo>
                      <a:pt x="293687" y="27851"/>
                    </a:lnTo>
                    <a:lnTo>
                      <a:pt x="249758" y="7632"/>
                    </a:lnTo>
                    <a:lnTo>
                      <a:pt x="193446" y="12"/>
                    </a:lnTo>
                    <a:lnTo>
                      <a:pt x="148793" y="4622"/>
                    </a:lnTo>
                    <a:lnTo>
                      <a:pt x="107962" y="17995"/>
                    </a:lnTo>
                    <a:lnTo>
                      <a:pt x="72059" y="39382"/>
                    </a:lnTo>
                    <a:lnTo>
                      <a:pt x="42202" y="68072"/>
                    </a:lnTo>
                    <a:lnTo>
                      <a:pt x="19494" y="103339"/>
                    </a:lnTo>
                    <a:lnTo>
                      <a:pt x="5067" y="144449"/>
                    </a:lnTo>
                    <a:lnTo>
                      <a:pt x="0" y="190690"/>
                    </a:lnTo>
                    <a:lnTo>
                      <a:pt x="5067" y="236918"/>
                    </a:lnTo>
                    <a:lnTo>
                      <a:pt x="19494" y="278041"/>
                    </a:lnTo>
                    <a:lnTo>
                      <a:pt x="42202" y="313296"/>
                    </a:lnTo>
                    <a:lnTo>
                      <a:pt x="72059" y="341985"/>
                    </a:lnTo>
                    <a:lnTo>
                      <a:pt x="107962" y="363385"/>
                    </a:lnTo>
                    <a:lnTo>
                      <a:pt x="148793" y="376745"/>
                    </a:lnTo>
                    <a:lnTo>
                      <a:pt x="193446" y="381355"/>
                    </a:lnTo>
                    <a:lnTo>
                      <a:pt x="249682" y="373646"/>
                    </a:lnTo>
                    <a:lnTo>
                      <a:pt x="293484" y="353250"/>
                    </a:lnTo>
                    <a:lnTo>
                      <a:pt x="326504" y="324243"/>
                    </a:lnTo>
                    <a:lnTo>
                      <a:pt x="350405" y="290728"/>
                    </a:lnTo>
                    <a:lnTo>
                      <a:pt x="282981" y="258114"/>
                    </a:lnTo>
                    <a:lnTo>
                      <a:pt x="268211" y="279323"/>
                    </a:lnTo>
                    <a:lnTo>
                      <a:pt x="247738" y="296316"/>
                    </a:lnTo>
                    <a:lnTo>
                      <a:pt x="222504" y="307632"/>
                    </a:lnTo>
                    <a:lnTo>
                      <a:pt x="193446" y="311734"/>
                    </a:lnTo>
                    <a:lnTo>
                      <a:pt x="148780" y="302615"/>
                    </a:lnTo>
                    <a:lnTo>
                      <a:pt x="113030" y="277317"/>
                    </a:lnTo>
                    <a:lnTo>
                      <a:pt x="89306" y="238975"/>
                    </a:lnTo>
                    <a:lnTo>
                      <a:pt x="80695" y="190690"/>
                    </a:lnTo>
                    <a:lnTo>
                      <a:pt x="89306" y="142392"/>
                    </a:lnTo>
                    <a:lnTo>
                      <a:pt x="113030" y="104051"/>
                    </a:lnTo>
                    <a:lnTo>
                      <a:pt x="148780" y="78765"/>
                    </a:lnTo>
                    <a:lnTo>
                      <a:pt x="193446" y="69646"/>
                    </a:lnTo>
                    <a:lnTo>
                      <a:pt x="222504" y="73825"/>
                    </a:lnTo>
                    <a:lnTo>
                      <a:pt x="247738" y="85255"/>
                    </a:lnTo>
                    <a:lnTo>
                      <a:pt x="268211" y="102285"/>
                    </a:lnTo>
                    <a:lnTo>
                      <a:pt x="282981" y="123253"/>
                    </a:lnTo>
                    <a:lnTo>
                      <a:pt x="350405" y="90106"/>
                    </a:lnTo>
                    <a:close/>
                  </a:path>
                  <a:path extrusionOk="0" h="381634" w="763269">
                    <a:moveTo>
                      <a:pt x="763270" y="190690"/>
                    </a:moveTo>
                    <a:lnTo>
                      <a:pt x="758444" y="145148"/>
                    </a:lnTo>
                    <a:lnTo>
                      <a:pt x="744524" y="104267"/>
                    </a:lnTo>
                    <a:lnTo>
                      <a:pt x="722909" y="69646"/>
                    </a:lnTo>
                    <a:lnTo>
                      <a:pt x="693166" y="40081"/>
                    </a:lnTo>
                    <a:lnTo>
                      <a:pt x="682561" y="33642"/>
                    </a:lnTo>
                    <a:lnTo>
                      <a:pt x="682561" y="190690"/>
                    </a:lnTo>
                    <a:lnTo>
                      <a:pt x="674598" y="238518"/>
                    </a:lnTo>
                    <a:lnTo>
                      <a:pt x="651967" y="276910"/>
                    </a:lnTo>
                    <a:lnTo>
                      <a:pt x="616585" y="302450"/>
                    </a:lnTo>
                    <a:lnTo>
                      <a:pt x="570369" y="311721"/>
                    </a:lnTo>
                    <a:lnTo>
                      <a:pt x="524256" y="302450"/>
                    </a:lnTo>
                    <a:lnTo>
                      <a:pt x="489064" y="276910"/>
                    </a:lnTo>
                    <a:lnTo>
                      <a:pt x="466610" y="238518"/>
                    </a:lnTo>
                    <a:lnTo>
                      <a:pt x="458736" y="190690"/>
                    </a:lnTo>
                    <a:lnTo>
                      <a:pt x="466610" y="142633"/>
                    </a:lnTo>
                    <a:lnTo>
                      <a:pt x="489064" y="104267"/>
                    </a:lnTo>
                    <a:lnTo>
                      <a:pt x="524256" y="78841"/>
                    </a:lnTo>
                    <a:lnTo>
                      <a:pt x="570369" y="69646"/>
                    </a:lnTo>
                    <a:lnTo>
                      <a:pt x="616585" y="78841"/>
                    </a:lnTo>
                    <a:lnTo>
                      <a:pt x="651967" y="104267"/>
                    </a:lnTo>
                    <a:lnTo>
                      <a:pt x="674598" y="142633"/>
                    </a:lnTo>
                    <a:lnTo>
                      <a:pt x="682561" y="190690"/>
                    </a:lnTo>
                    <a:lnTo>
                      <a:pt x="682561" y="33642"/>
                    </a:lnTo>
                    <a:lnTo>
                      <a:pt x="657440" y="18376"/>
                    </a:lnTo>
                    <a:lnTo>
                      <a:pt x="616204" y="4737"/>
                    </a:lnTo>
                    <a:lnTo>
                      <a:pt x="570369" y="0"/>
                    </a:lnTo>
                    <a:lnTo>
                      <a:pt x="524738" y="4737"/>
                    </a:lnTo>
                    <a:lnTo>
                      <a:pt x="483666" y="18376"/>
                    </a:lnTo>
                    <a:lnTo>
                      <a:pt x="448030" y="40081"/>
                    </a:lnTo>
                    <a:lnTo>
                      <a:pt x="418757" y="68999"/>
                    </a:lnTo>
                    <a:lnTo>
                      <a:pt x="396735" y="104305"/>
                    </a:lnTo>
                    <a:lnTo>
                      <a:pt x="382854" y="145148"/>
                    </a:lnTo>
                    <a:lnTo>
                      <a:pt x="378028" y="190690"/>
                    </a:lnTo>
                    <a:lnTo>
                      <a:pt x="382854" y="236232"/>
                    </a:lnTo>
                    <a:lnTo>
                      <a:pt x="396735" y="277075"/>
                    </a:lnTo>
                    <a:lnTo>
                      <a:pt x="418757" y="312369"/>
                    </a:lnTo>
                    <a:lnTo>
                      <a:pt x="448030" y="341299"/>
                    </a:lnTo>
                    <a:lnTo>
                      <a:pt x="483666" y="362991"/>
                    </a:lnTo>
                    <a:lnTo>
                      <a:pt x="524738" y="376631"/>
                    </a:lnTo>
                    <a:lnTo>
                      <a:pt x="570369" y="381368"/>
                    </a:lnTo>
                    <a:lnTo>
                      <a:pt x="616204" y="376631"/>
                    </a:lnTo>
                    <a:lnTo>
                      <a:pt x="657440" y="362991"/>
                    </a:lnTo>
                    <a:lnTo>
                      <a:pt x="693166" y="341299"/>
                    </a:lnTo>
                    <a:lnTo>
                      <a:pt x="722503" y="312369"/>
                    </a:lnTo>
                    <a:lnTo>
                      <a:pt x="744550" y="277075"/>
                    </a:lnTo>
                    <a:lnTo>
                      <a:pt x="758444" y="236232"/>
                    </a:lnTo>
                    <a:lnTo>
                      <a:pt x="763270" y="1906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48" name="Google Shape;1848;p85"/>
              <p:cNvSpPr/>
              <p:nvPr/>
            </p:nvSpPr>
            <p:spPr>
              <a:xfrm>
                <a:off x="16067202" y="7414883"/>
                <a:ext cx="330200" cy="368934"/>
              </a:xfrm>
              <a:custGeom>
                <a:rect b="b" l="l" r="r" t="t"/>
                <a:pathLst>
                  <a:path extrusionOk="0" h="368934" w="330200">
                    <a:moveTo>
                      <a:pt x="329948" y="0"/>
                    </a:moveTo>
                    <a:lnTo>
                      <a:pt x="251468" y="0"/>
                    </a:lnTo>
                    <a:lnTo>
                      <a:pt x="251468" y="238767"/>
                    </a:lnTo>
                    <a:lnTo>
                      <a:pt x="80688" y="0"/>
                    </a:lnTo>
                    <a:lnTo>
                      <a:pt x="0" y="0"/>
                    </a:lnTo>
                    <a:lnTo>
                      <a:pt x="0" y="368648"/>
                    </a:lnTo>
                    <a:lnTo>
                      <a:pt x="78479" y="368648"/>
                    </a:lnTo>
                    <a:lnTo>
                      <a:pt x="78479" y="121043"/>
                    </a:lnTo>
                    <a:lnTo>
                      <a:pt x="254233" y="368648"/>
                    </a:lnTo>
                    <a:lnTo>
                      <a:pt x="329948" y="368648"/>
                    </a:lnTo>
                    <a:lnTo>
                      <a:pt x="3299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49" name="Google Shape;1849;p85"/>
              <p:cNvSpPr/>
              <p:nvPr/>
            </p:nvSpPr>
            <p:spPr>
              <a:xfrm>
                <a:off x="16447659" y="7409361"/>
                <a:ext cx="304165" cy="381000"/>
              </a:xfrm>
              <a:custGeom>
                <a:rect b="b" l="l" r="r" t="t"/>
                <a:pathLst>
                  <a:path extrusionOk="0" h="381000" w="304165">
                    <a:moveTo>
                      <a:pt x="151984" y="0"/>
                    </a:moveTo>
                    <a:lnTo>
                      <a:pt x="93529" y="8729"/>
                    </a:lnTo>
                    <a:lnTo>
                      <a:pt x="49531" y="32536"/>
                    </a:lnTo>
                    <a:lnTo>
                      <a:pt x="21802" y="67846"/>
                    </a:lnTo>
                    <a:lnTo>
                      <a:pt x="12156" y="111085"/>
                    </a:lnTo>
                    <a:lnTo>
                      <a:pt x="25188" y="161503"/>
                    </a:lnTo>
                    <a:lnTo>
                      <a:pt x="58376" y="193164"/>
                    </a:lnTo>
                    <a:lnTo>
                      <a:pt x="102859" y="211973"/>
                    </a:lnTo>
                    <a:lnTo>
                      <a:pt x="179386" y="231486"/>
                    </a:lnTo>
                    <a:lnTo>
                      <a:pt x="203040" y="240691"/>
                    </a:lnTo>
                    <a:lnTo>
                      <a:pt x="218716" y="253214"/>
                    </a:lnTo>
                    <a:lnTo>
                      <a:pt x="224391" y="270818"/>
                    </a:lnTo>
                    <a:lnTo>
                      <a:pt x="220435" y="286151"/>
                    </a:lnTo>
                    <a:lnTo>
                      <a:pt x="208500" y="299413"/>
                    </a:lnTo>
                    <a:lnTo>
                      <a:pt x="188481" y="308739"/>
                    </a:lnTo>
                    <a:lnTo>
                      <a:pt x="160277" y="312262"/>
                    </a:lnTo>
                    <a:lnTo>
                      <a:pt x="124172" y="308299"/>
                    </a:lnTo>
                    <a:lnTo>
                      <a:pt x="92367" y="297548"/>
                    </a:lnTo>
                    <a:lnTo>
                      <a:pt x="65225" y="281720"/>
                    </a:lnTo>
                    <a:lnTo>
                      <a:pt x="43108" y="262526"/>
                    </a:lnTo>
                    <a:lnTo>
                      <a:pt x="0" y="322220"/>
                    </a:lnTo>
                    <a:lnTo>
                      <a:pt x="29178" y="346062"/>
                    </a:lnTo>
                    <a:lnTo>
                      <a:pt x="64731" y="364568"/>
                    </a:lnTo>
                    <a:lnTo>
                      <a:pt x="107021" y="376547"/>
                    </a:lnTo>
                    <a:lnTo>
                      <a:pt x="156414" y="380805"/>
                    </a:lnTo>
                    <a:lnTo>
                      <a:pt x="209962" y="374977"/>
                    </a:lnTo>
                    <a:lnTo>
                      <a:pt x="251334" y="358591"/>
                    </a:lnTo>
                    <a:lnTo>
                      <a:pt x="280688" y="333291"/>
                    </a:lnTo>
                    <a:lnTo>
                      <a:pt x="298183" y="300721"/>
                    </a:lnTo>
                    <a:lnTo>
                      <a:pt x="303980" y="262526"/>
                    </a:lnTo>
                    <a:lnTo>
                      <a:pt x="290939" y="212170"/>
                    </a:lnTo>
                    <a:lnTo>
                      <a:pt x="257691" y="180105"/>
                    </a:lnTo>
                    <a:lnTo>
                      <a:pt x="213043" y="160788"/>
                    </a:lnTo>
                    <a:lnTo>
                      <a:pt x="165806" y="148676"/>
                    </a:lnTo>
                    <a:lnTo>
                      <a:pt x="136364" y="141327"/>
                    </a:lnTo>
                    <a:lnTo>
                      <a:pt x="113092" y="132993"/>
                    </a:lnTo>
                    <a:lnTo>
                      <a:pt x="97800" y="121859"/>
                    </a:lnTo>
                    <a:lnTo>
                      <a:pt x="92300" y="106111"/>
                    </a:lnTo>
                    <a:lnTo>
                      <a:pt x="95788" y="90914"/>
                    </a:lnTo>
                    <a:lnTo>
                      <a:pt x="106114" y="79032"/>
                    </a:lnTo>
                    <a:lnTo>
                      <a:pt x="123072" y="71295"/>
                    </a:lnTo>
                    <a:lnTo>
                      <a:pt x="146456" y="68531"/>
                    </a:lnTo>
                    <a:lnTo>
                      <a:pt x="173910" y="70949"/>
                    </a:lnTo>
                    <a:lnTo>
                      <a:pt x="201521" y="78341"/>
                    </a:lnTo>
                    <a:lnTo>
                      <a:pt x="227991" y="90914"/>
                    </a:lnTo>
                    <a:lnTo>
                      <a:pt x="252023" y="108876"/>
                    </a:lnTo>
                    <a:lnTo>
                      <a:pt x="295687" y="51401"/>
                    </a:lnTo>
                    <a:lnTo>
                      <a:pt x="266082" y="29146"/>
                    </a:lnTo>
                    <a:lnTo>
                      <a:pt x="232125" y="13057"/>
                    </a:lnTo>
                    <a:lnTo>
                      <a:pt x="194023" y="3290"/>
                    </a:lnTo>
                    <a:lnTo>
                      <a:pt x="1519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50" name="Google Shape;1850;p85"/>
              <p:cNvSpPr/>
              <p:nvPr/>
            </p:nvSpPr>
            <p:spPr>
              <a:xfrm>
                <a:off x="16780422" y="7414888"/>
                <a:ext cx="635000" cy="368934"/>
              </a:xfrm>
              <a:custGeom>
                <a:rect b="b" l="l" r="r" t="t"/>
                <a:pathLst>
                  <a:path extrusionOk="0" h="368934" w="635000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635000">
                    <a:moveTo>
                      <a:pt x="634796" y="368655"/>
                    </a:moveTo>
                    <a:lnTo>
                      <a:pt x="556793" y="236562"/>
                    </a:lnTo>
                    <a:lnTo>
                      <a:pt x="551903" y="228269"/>
                    </a:lnTo>
                    <a:lnTo>
                      <a:pt x="581291" y="216369"/>
                    </a:lnTo>
                    <a:lnTo>
                      <a:pt x="607161" y="194487"/>
                    </a:lnTo>
                    <a:lnTo>
                      <a:pt x="621588" y="169125"/>
                    </a:lnTo>
                    <a:lnTo>
                      <a:pt x="625576" y="162128"/>
                    </a:lnTo>
                    <a:lnTo>
                      <a:pt x="632587" y="118833"/>
                    </a:lnTo>
                    <a:lnTo>
                      <a:pt x="624052" y="71361"/>
                    </a:lnTo>
                    <a:lnTo>
                      <a:pt x="621487" y="67437"/>
                    </a:lnTo>
                    <a:lnTo>
                      <a:pt x="599503" y="33718"/>
                    </a:lnTo>
                    <a:lnTo>
                      <a:pt x="560552" y="8928"/>
                    </a:lnTo>
                    <a:lnTo>
                      <a:pt x="552450" y="7531"/>
                    </a:lnTo>
                    <a:lnTo>
                      <a:pt x="552450" y="118275"/>
                    </a:lnTo>
                    <a:lnTo>
                      <a:pt x="548246" y="139280"/>
                    </a:lnTo>
                    <a:lnTo>
                      <a:pt x="536625" y="155308"/>
                    </a:lnTo>
                    <a:lnTo>
                      <a:pt x="519112" y="165531"/>
                    </a:lnTo>
                    <a:lnTo>
                      <a:pt x="497179" y="169125"/>
                    </a:lnTo>
                    <a:lnTo>
                      <a:pt x="414832" y="169125"/>
                    </a:lnTo>
                    <a:lnTo>
                      <a:pt x="414832" y="67437"/>
                    </a:lnTo>
                    <a:lnTo>
                      <a:pt x="497179" y="67437"/>
                    </a:lnTo>
                    <a:lnTo>
                      <a:pt x="519112" y="71031"/>
                    </a:lnTo>
                    <a:lnTo>
                      <a:pt x="536625" y="81254"/>
                    </a:lnTo>
                    <a:lnTo>
                      <a:pt x="548246" y="97282"/>
                    </a:lnTo>
                    <a:lnTo>
                      <a:pt x="552450" y="118275"/>
                    </a:lnTo>
                    <a:lnTo>
                      <a:pt x="552450" y="7531"/>
                    </a:lnTo>
                    <a:lnTo>
                      <a:pt x="508800" y="0"/>
                    </a:lnTo>
                    <a:lnTo>
                      <a:pt x="336346" y="0"/>
                    </a:lnTo>
                    <a:lnTo>
                      <a:pt x="336346" y="368655"/>
                    </a:lnTo>
                    <a:lnTo>
                      <a:pt x="414832" y="368655"/>
                    </a:lnTo>
                    <a:lnTo>
                      <a:pt x="414832" y="236562"/>
                    </a:lnTo>
                    <a:lnTo>
                      <a:pt x="472313" y="236562"/>
                    </a:lnTo>
                    <a:lnTo>
                      <a:pt x="544703" y="368655"/>
                    </a:lnTo>
                    <a:lnTo>
                      <a:pt x="634796" y="3686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51" name="Google Shape;1851;p85"/>
              <p:cNvSpPr/>
              <p:nvPr/>
            </p:nvSpPr>
            <p:spPr>
              <a:xfrm>
                <a:off x="17462754" y="7414888"/>
                <a:ext cx="329565" cy="375284"/>
              </a:xfrm>
              <a:custGeom>
                <a:rect b="b" l="l" r="r" t="t"/>
                <a:pathLst>
                  <a:path extrusionOk="0" h="375284" w="329565">
                    <a:moveTo>
                      <a:pt x="329403" y="0"/>
                    </a:moveTo>
                    <a:lnTo>
                      <a:pt x="249814" y="0"/>
                    </a:lnTo>
                    <a:lnTo>
                      <a:pt x="249814" y="218862"/>
                    </a:lnTo>
                    <a:lnTo>
                      <a:pt x="244529" y="254105"/>
                    </a:lnTo>
                    <a:lnTo>
                      <a:pt x="228673" y="281524"/>
                    </a:lnTo>
                    <a:lnTo>
                      <a:pt x="202247" y="299304"/>
                    </a:lnTo>
                    <a:lnTo>
                      <a:pt x="165251" y="305634"/>
                    </a:lnTo>
                    <a:lnTo>
                      <a:pt x="127615" y="299304"/>
                    </a:lnTo>
                    <a:lnTo>
                      <a:pt x="100863" y="281524"/>
                    </a:lnTo>
                    <a:lnTo>
                      <a:pt x="84890" y="254105"/>
                    </a:lnTo>
                    <a:lnTo>
                      <a:pt x="79589" y="218862"/>
                    </a:lnTo>
                    <a:lnTo>
                      <a:pt x="79589" y="0"/>
                    </a:lnTo>
                    <a:lnTo>
                      <a:pt x="0" y="0"/>
                    </a:lnTo>
                    <a:lnTo>
                      <a:pt x="0" y="221626"/>
                    </a:lnTo>
                    <a:lnTo>
                      <a:pt x="4410" y="264479"/>
                    </a:lnTo>
                    <a:lnTo>
                      <a:pt x="17787" y="301744"/>
                    </a:lnTo>
                    <a:lnTo>
                      <a:pt x="72297" y="355582"/>
                    </a:lnTo>
                    <a:lnTo>
                      <a:pt x="113861" y="370189"/>
                    </a:lnTo>
                    <a:lnTo>
                      <a:pt x="165251" y="375276"/>
                    </a:lnTo>
                    <a:lnTo>
                      <a:pt x="216175" y="370225"/>
                    </a:lnTo>
                    <a:lnTo>
                      <a:pt x="257427" y="355685"/>
                    </a:lnTo>
                    <a:lnTo>
                      <a:pt x="289192" y="332578"/>
                    </a:lnTo>
                    <a:lnTo>
                      <a:pt x="324996" y="264350"/>
                    </a:lnTo>
                    <a:lnTo>
                      <a:pt x="329403" y="221071"/>
                    </a:lnTo>
                    <a:lnTo>
                      <a:pt x="3294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52" name="Google Shape;1852;p85"/>
              <p:cNvSpPr/>
              <p:nvPr/>
            </p:nvSpPr>
            <p:spPr>
              <a:xfrm>
                <a:off x="17840785" y="7408809"/>
                <a:ext cx="350519" cy="381634"/>
              </a:xfrm>
              <a:custGeom>
                <a:rect b="b" l="l" r="r" t="t"/>
                <a:pathLst>
                  <a:path extrusionOk="0" h="381634" w="350519">
                    <a:moveTo>
                      <a:pt x="193439" y="0"/>
                    </a:moveTo>
                    <a:lnTo>
                      <a:pt x="148791" y="4616"/>
                    </a:lnTo>
                    <a:lnTo>
                      <a:pt x="107961" y="17983"/>
                    </a:lnTo>
                    <a:lnTo>
                      <a:pt x="72061" y="39373"/>
                    </a:lnTo>
                    <a:lnTo>
                      <a:pt x="42202" y="68063"/>
                    </a:lnTo>
                    <a:lnTo>
                      <a:pt x="19498" y="103327"/>
                    </a:lnTo>
                    <a:lnTo>
                      <a:pt x="5059" y="144439"/>
                    </a:lnTo>
                    <a:lnTo>
                      <a:pt x="0" y="190674"/>
                    </a:lnTo>
                    <a:lnTo>
                      <a:pt x="5059" y="236913"/>
                    </a:lnTo>
                    <a:lnTo>
                      <a:pt x="19498" y="278026"/>
                    </a:lnTo>
                    <a:lnTo>
                      <a:pt x="42202" y="313290"/>
                    </a:lnTo>
                    <a:lnTo>
                      <a:pt x="72061" y="341979"/>
                    </a:lnTo>
                    <a:lnTo>
                      <a:pt x="107961" y="363368"/>
                    </a:lnTo>
                    <a:lnTo>
                      <a:pt x="148791" y="376733"/>
                    </a:lnTo>
                    <a:lnTo>
                      <a:pt x="193439" y="381349"/>
                    </a:lnTo>
                    <a:lnTo>
                      <a:pt x="249675" y="373638"/>
                    </a:lnTo>
                    <a:lnTo>
                      <a:pt x="293476" y="353234"/>
                    </a:lnTo>
                    <a:lnTo>
                      <a:pt x="326501" y="324228"/>
                    </a:lnTo>
                    <a:lnTo>
                      <a:pt x="350408" y="290713"/>
                    </a:lnTo>
                    <a:lnTo>
                      <a:pt x="282975" y="258107"/>
                    </a:lnTo>
                    <a:lnTo>
                      <a:pt x="268208" y="279307"/>
                    </a:lnTo>
                    <a:lnTo>
                      <a:pt x="247741" y="296311"/>
                    </a:lnTo>
                    <a:lnTo>
                      <a:pt x="222507" y="307616"/>
                    </a:lnTo>
                    <a:lnTo>
                      <a:pt x="193439" y="311718"/>
                    </a:lnTo>
                    <a:lnTo>
                      <a:pt x="148774" y="302598"/>
                    </a:lnTo>
                    <a:lnTo>
                      <a:pt x="113021" y="277312"/>
                    </a:lnTo>
                    <a:lnTo>
                      <a:pt x="89289" y="238968"/>
                    </a:lnTo>
                    <a:lnTo>
                      <a:pt x="80688" y="190674"/>
                    </a:lnTo>
                    <a:lnTo>
                      <a:pt x="89289" y="142381"/>
                    </a:lnTo>
                    <a:lnTo>
                      <a:pt x="113021" y="104037"/>
                    </a:lnTo>
                    <a:lnTo>
                      <a:pt x="148774" y="78751"/>
                    </a:lnTo>
                    <a:lnTo>
                      <a:pt x="193439" y="69631"/>
                    </a:lnTo>
                    <a:lnTo>
                      <a:pt x="222507" y="73811"/>
                    </a:lnTo>
                    <a:lnTo>
                      <a:pt x="247741" y="85246"/>
                    </a:lnTo>
                    <a:lnTo>
                      <a:pt x="268208" y="102276"/>
                    </a:lnTo>
                    <a:lnTo>
                      <a:pt x="282975" y="123242"/>
                    </a:lnTo>
                    <a:lnTo>
                      <a:pt x="350408" y="90091"/>
                    </a:lnTo>
                    <a:lnTo>
                      <a:pt x="326735" y="56662"/>
                    </a:lnTo>
                    <a:lnTo>
                      <a:pt x="293684" y="27843"/>
                    </a:lnTo>
                    <a:lnTo>
                      <a:pt x="249753" y="7625"/>
                    </a:lnTo>
                    <a:lnTo>
                      <a:pt x="1934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53" name="Google Shape;1853;p85"/>
              <p:cNvSpPr/>
              <p:nvPr/>
            </p:nvSpPr>
            <p:spPr>
              <a:xfrm>
                <a:off x="18220309" y="7415396"/>
                <a:ext cx="294640" cy="368300"/>
              </a:xfrm>
              <a:custGeom>
                <a:rect b="b" l="l" r="r" t="t"/>
                <a:pathLst>
                  <a:path extrusionOk="0" h="368300" w="294640">
                    <a:moveTo>
                      <a:pt x="294030" y="0"/>
                    </a:moveTo>
                    <a:lnTo>
                      <a:pt x="0" y="0"/>
                    </a:lnTo>
                    <a:lnTo>
                      <a:pt x="0" y="68580"/>
                    </a:lnTo>
                    <a:lnTo>
                      <a:pt x="107772" y="68580"/>
                    </a:lnTo>
                    <a:lnTo>
                      <a:pt x="107772" y="368300"/>
                    </a:lnTo>
                    <a:lnTo>
                      <a:pt x="186804" y="368300"/>
                    </a:lnTo>
                    <a:lnTo>
                      <a:pt x="186804" y="68580"/>
                    </a:lnTo>
                    <a:lnTo>
                      <a:pt x="294030" y="68580"/>
                    </a:lnTo>
                    <a:lnTo>
                      <a:pt x="294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54" name="Google Shape;1854;p85"/>
              <p:cNvSpPr/>
              <p:nvPr/>
            </p:nvSpPr>
            <p:spPr>
              <a:xfrm>
                <a:off x="15890926" y="7950304"/>
                <a:ext cx="341630" cy="368934"/>
              </a:xfrm>
              <a:custGeom>
                <a:rect b="b" l="l" r="r" t="t"/>
                <a:pathLst>
                  <a:path extrusionOk="0" h="368934" w="341630">
                    <a:moveTo>
                      <a:pt x="145356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145356" y="368637"/>
                    </a:lnTo>
                    <a:lnTo>
                      <a:pt x="192566" y="364273"/>
                    </a:lnTo>
                    <a:lnTo>
                      <a:pt x="234660" y="351584"/>
                    </a:lnTo>
                    <a:lnTo>
                      <a:pt x="270857" y="331180"/>
                    </a:lnTo>
                    <a:lnTo>
                      <a:pt x="300372" y="303670"/>
                    </a:lnTo>
                    <a:lnTo>
                      <a:pt x="303043" y="299551"/>
                    </a:lnTo>
                    <a:lnTo>
                      <a:pt x="78479" y="299551"/>
                    </a:lnTo>
                    <a:lnTo>
                      <a:pt x="78479" y="69086"/>
                    </a:lnTo>
                    <a:lnTo>
                      <a:pt x="302819" y="69086"/>
                    </a:lnTo>
                    <a:lnTo>
                      <a:pt x="300372" y="65302"/>
                    </a:lnTo>
                    <a:lnTo>
                      <a:pt x="270857" y="37675"/>
                    </a:lnTo>
                    <a:lnTo>
                      <a:pt x="234660" y="17163"/>
                    </a:lnTo>
                    <a:lnTo>
                      <a:pt x="192566" y="4395"/>
                    </a:lnTo>
                    <a:lnTo>
                      <a:pt x="145356" y="0"/>
                    </a:lnTo>
                    <a:close/>
                  </a:path>
                  <a:path extrusionOk="0" h="368934" w="341630">
                    <a:moveTo>
                      <a:pt x="302819" y="69086"/>
                    </a:moveTo>
                    <a:lnTo>
                      <a:pt x="145356" y="69086"/>
                    </a:lnTo>
                    <a:lnTo>
                      <a:pt x="195348" y="77963"/>
                    </a:lnTo>
                    <a:lnTo>
                      <a:pt x="231507" y="102384"/>
                    </a:lnTo>
                    <a:lnTo>
                      <a:pt x="253469" y="139032"/>
                    </a:lnTo>
                    <a:lnTo>
                      <a:pt x="260871" y="184591"/>
                    </a:lnTo>
                    <a:lnTo>
                      <a:pt x="253081" y="228903"/>
                    </a:lnTo>
                    <a:lnTo>
                      <a:pt x="230470" y="265493"/>
                    </a:lnTo>
                    <a:lnTo>
                      <a:pt x="194182" y="290371"/>
                    </a:lnTo>
                    <a:lnTo>
                      <a:pt x="145356" y="299551"/>
                    </a:lnTo>
                    <a:lnTo>
                      <a:pt x="303043" y="299551"/>
                    </a:lnTo>
                    <a:lnTo>
                      <a:pt x="322424" y="269662"/>
                    </a:lnTo>
                    <a:lnTo>
                      <a:pt x="336229" y="229766"/>
                    </a:lnTo>
                    <a:lnTo>
                      <a:pt x="341005" y="184591"/>
                    </a:lnTo>
                    <a:lnTo>
                      <a:pt x="336229" y="139388"/>
                    </a:lnTo>
                    <a:lnTo>
                      <a:pt x="322424" y="99416"/>
                    </a:lnTo>
                    <a:lnTo>
                      <a:pt x="302819" y="690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55" name="Google Shape;1855;p85"/>
              <p:cNvSpPr/>
              <p:nvPr/>
            </p:nvSpPr>
            <p:spPr>
              <a:xfrm>
                <a:off x="16288855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56" name="Google Shape;1856;p85"/>
              <p:cNvSpPr/>
              <p:nvPr/>
            </p:nvSpPr>
            <p:spPr>
              <a:xfrm>
                <a:off x="16423864" y="7944221"/>
                <a:ext cx="353694" cy="382270"/>
              </a:xfrm>
              <a:custGeom>
                <a:rect b="b" l="l" r="r" t="t"/>
                <a:pathLst>
                  <a:path extrusionOk="0" h="382270" w="353694">
                    <a:moveTo>
                      <a:pt x="196203" y="0"/>
                    </a:moveTo>
                    <a:lnTo>
                      <a:pt x="151399" y="4442"/>
                    </a:lnTo>
                    <a:lnTo>
                      <a:pt x="110173" y="17402"/>
                    </a:lnTo>
                    <a:lnTo>
                      <a:pt x="73733" y="38328"/>
                    </a:lnTo>
                    <a:lnTo>
                      <a:pt x="43287" y="66670"/>
                    </a:lnTo>
                    <a:lnTo>
                      <a:pt x="20044" y="101875"/>
                    </a:lnTo>
                    <a:lnTo>
                      <a:pt x="5212" y="143394"/>
                    </a:lnTo>
                    <a:lnTo>
                      <a:pt x="0" y="190674"/>
                    </a:lnTo>
                    <a:lnTo>
                      <a:pt x="5212" y="237814"/>
                    </a:lnTo>
                    <a:lnTo>
                      <a:pt x="20044" y="279345"/>
                    </a:lnTo>
                    <a:lnTo>
                      <a:pt x="43287" y="314669"/>
                    </a:lnTo>
                    <a:lnTo>
                      <a:pt x="73733" y="343185"/>
                    </a:lnTo>
                    <a:lnTo>
                      <a:pt x="110173" y="364296"/>
                    </a:lnTo>
                    <a:lnTo>
                      <a:pt x="151399" y="377402"/>
                    </a:lnTo>
                    <a:lnTo>
                      <a:pt x="196203" y="381904"/>
                    </a:lnTo>
                    <a:lnTo>
                      <a:pt x="243653" y="376930"/>
                    </a:lnTo>
                    <a:lnTo>
                      <a:pt x="285665" y="362838"/>
                    </a:lnTo>
                    <a:lnTo>
                      <a:pt x="322186" y="340871"/>
                    </a:lnTo>
                    <a:lnTo>
                      <a:pt x="353162" y="312273"/>
                    </a:lnTo>
                    <a:lnTo>
                      <a:pt x="353162" y="171335"/>
                    </a:lnTo>
                    <a:lnTo>
                      <a:pt x="177408" y="171335"/>
                    </a:lnTo>
                    <a:lnTo>
                      <a:pt x="177408" y="238757"/>
                    </a:lnTo>
                    <a:lnTo>
                      <a:pt x="275792" y="238757"/>
                    </a:lnTo>
                    <a:lnTo>
                      <a:pt x="275792" y="283530"/>
                    </a:lnTo>
                    <a:lnTo>
                      <a:pt x="261335" y="293995"/>
                    </a:lnTo>
                    <a:lnTo>
                      <a:pt x="242630" y="303011"/>
                    </a:lnTo>
                    <a:lnTo>
                      <a:pt x="220608" y="309334"/>
                    </a:lnTo>
                    <a:lnTo>
                      <a:pt x="196203" y="311718"/>
                    </a:lnTo>
                    <a:lnTo>
                      <a:pt x="149940" y="302598"/>
                    </a:lnTo>
                    <a:lnTo>
                      <a:pt x="113366" y="277312"/>
                    </a:lnTo>
                    <a:lnTo>
                      <a:pt x="89333" y="238968"/>
                    </a:lnTo>
                    <a:lnTo>
                      <a:pt x="80688" y="190674"/>
                    </a:lnTo>
                    <a:lnTo>
                      <a:pt x="89333" y="142387"/>
                    </a:lnTo>
                    <a:lnTo>
                      <a:pt x="113366" y="104046"/>
                    </a:lnTo>
                    <a:lnTo>
                      <a:pt x="149940" y="78761"/>
                    </a:lnTo>
                    <a:lnTo>
                      <a:pt x="196203" y="69641"/>
                    </a:lnTo>
                    <a:lnTo>
                      <a:pt x="223760" y="73243"/>
                    </a:lnTo>
                    <a:lnTo>
                      <a:pt x="247947" y="83113"/>
                    </a:lnTo>
                    <a:lnTo>
                      <a:pt x="268095" y="97855"/>
                    </a:lnTo>
                    <a:lnTo>
                      <a:pt x="283530" y="116069"/>
                    </a:lnTo>
                    <a:lnTo>
                      <a:pt x="348743" y="80688"/>
                    </a:lnTo>
                    <a:lnTo>
                      <a:pt x="323742" y="49664"/>
                    </a:lnTo>
                    <a:lnTo>
                      <a:pt x="290504" y="23974"/>
                    </a:lnTo>
                    <a:lnTo>
                      <a:pt x="248250" y="6468"/>
                    </a:lnTo>
                    <a:lnTo>
                      <a:pt x="196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57" name="Google Shape;1857;p85"/>
              <p:cNvSpPr/>
              <p:nvPr/>
            </p:nvSpPr>
            <p:spPr>
              <a:xfrm>
                <a:off x="16844995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58" name="Google Shape;1858;p85"/>
              <p:cNvSpPr/>
              <p:nvPr/>
            </p:nvSpPr>
            <p:spPr>
              <a:xfrm>
                <a:off x="16965142" y="7950307"/>
                <a:ext cx="924559" cy="368934"/>
              </a:xfrm>
              <a:custGeom>
                <a:rect b="b" l="l" r="r" t="t"/>
                <a:pathLst>
                  <a:path extrusionOk="0" h="368934" w="924559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924559">
                    <a:moveTo>
                      <a:pt x="648843" y="368642"/>
                    </a:moveTo>
                    <a:lnTo>
                      <a:pt x="624357" y="305079"/>
                    </a:lnTo>
                    <a:lnTo>
                      <a:pt x="598157" y="237096"/>
                    </a:lnTo>
                    <a:lnTo>
                      <a:pt x="532993" y="67983"/>
                    </a:lnTo>
                    <a:lnTo>
                      <a:pt x="518401" y="30111"/>
                    </a:lnTo>
                    <a:lnTo>
                      <a:pt x="518401" y="237096"/>
                    </a:lnTo>
                    <a:lnTo>
                      <a:pt x="396265" y="237096"/>
                    </a:lnTo>
                    <a:lnTo>
                      <a:pt x="457606" y="67983"/>
                    </a:lnTo>
                    <a:lnTo>
                      <a:pt x="518401" y="237096"/>
                    </a:lnTo>
                    <a:lnTo>
                      <a:pt x="518401" y="30111"/>
                    </a:lnTo>
                    <a:lnTo>
                      <a:pt x="506806" y="0"/>
                    </a:lnTo>
                    <a:lnTo>
                      <a:pt x="408419" y="0"/>
                    </a:lnTo>
                    <a:lnTo>
                      <a:pt x="265823" y="368642"/>
                    </a:lnTo>
                    <a:lnTo>
                      <a:pt x="352044" y="368642"/>
                    </a:lnTo>
                    <a:lnTo>
                      <a:pt x="375259" y="305079"/>
                    </a:lnTo>
                    <a:lnTo>
                      <a:pt x="539965" y="305079"/>
                    </a:lnTo>
                    <a:lnTo>
                      <a:pt x="563168" y="368642"/>
                    </a:lnTo>
                    <a:lnTo>
                      <a:pt x="648843" y="368642"/>
                    </a:lnTo>
                    <a:close/>
                  </a:path>
                  <a:path extrusionOk="0" h="368934" w="924559">
                    <a:moveTo>
                      <a:pt x="924064" y="299720"/>
                    </a:moveTo>
                    <a:lnTo>
                      <a:pt x="768210" y="299720"/>
                    </a:lnTo>
                    <a:lnTo>
                      <a:pt x="768210" y="0"/>
                    </a:lnTo>
                    <a:lnTo>
                      <a:pt x="689737" y="0"/>
                    </a:lnTo>
                    <a:lnTo>
                      <a:pt x="689737" y="299720"/>
                    </a:lnTo>
                    <a:lnTo>
                      <a:pt x="689737" y="368300"/>
                    </a:lnTo>
                    <a:lnTo>
                      <a:pt x="924064" y="368300"/>
                    </a:lnTo>
                    <a:lnTo>
                      <a:pt x="924064" y="2997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1859" name="Google Shape;1859;p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691998" y="4281104"/>
              <a:ext cx="2094182" cy="27463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CC0000"/>
        </a:solidFill>
      </p:bgPr>
    </p:bg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4" name="Google Shape;1864;p86"/>
          <p:cNvGrpSpPr/>
          <p:nvPr/>
        </p:nvGrpSpPr>
        <p:grpSpPr>
          <a:xfrm>
            <a:off x="2873900" y="1947046"/>
            <a:ext cx="3006022" cy="1249038"/>
            <a:chOff x="6319042" y="4281104"/>
            <a:chExt cx="6609546" cy="2746345"/>
          </a:xfrm>
        </p:grpSpPr>
        <p:pic>
          <p:nvPicPr>
            <p:cNvPr id="1865" name="Google Shape;1865;p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19042" y="4281104"/>
              <a:ext cx="2094182" cy="27463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66" name="Google Shape;1866;p86"/>
            <p:cNvGrpSpPr/>
            <p:nvPr/>
          </p:nvGrpSpPr>
          <p:grpSpPr>
            <a:xfrm>
              <a:off x="8851214" y="5080949"/>
              <a:ext cx="4077374" cy="1146789"/>
              <a:chOff x="8851214" y="5080949"/>
              <a:chExt cx="4077374" cy="1146789"/>
            </a:xfrm>
          </p:grpSpPr>
          <p:sp>
            <p:nvSpPr>
              <p:cNvPr id="1867" name="Google Shape;1867;p86"/>
              <p:cNvSpPr/>
              <p:nvPr/>
            </p:nvSpPr>
            <p:spPr>
              <a:xfrm>
                <a:off x="8851214" y="5080958"/>
                <a:ext cx="954404" cy="476885"/>
              </a:xfrm>
              <a:custGeom>
                <a:rect b="b" l="l" r="r" t="t"/>
                <a:pathLst>
                  <a:path extrusionOk="0" h="476885" w="954404">
                    <a:moveTo>
                      <a:pt x="438010" y="112610"/>
                    </a:moveTo>
                    <a:lnTo>
                      <a:pt x="415213" y="78879"/>
                    </a:lnTo>
                    <a:lnTo>
                      <a:pt x="385165" y="48196"/>
                    </a:lnTo>
                    <a:lnTo>
                      <a:pt x="346875" y="23126"/>
                    </a:lnTo>
                    <a:lnTo>
                      <a:pt x="299415" y="6210"/>
                    </a:lnTo>
                    <a:lnTo>
                      <a:pt x="241808" y="0"/>
                    </a:lnTo>
                    <a:lnTo>
                      <a:pt x="192735" y="4432"/>
                    </a:lnTo>
                    <a:lnTo>
                      <a:pt x="147193" y="17322"/>
                    </a:lnTo>
                    <a:lnTo>
                      <a:pt x="106095" y="38074"/>
                    </a:lnTo>
                    <a:lnTo>
                      <a:pt x="70383" y="66065"/>
                    </a:lnTo>
                    <a:lnTo>
                      <a:pt x="40982" y="100685"/>
                    </a:lnTo>
                    <a:lnTo>
                      <a:pt x="18834" y="141351"/>
                    </a:lnTo>
                    <a:lnTo>
                      <a:pt x="4864" y="187439"/>
                    </a:lnTo>
                    <a:lnTo>
                      <a:pt x="0" y="238340"/>
                    </a:lnTo>
                    <a:lnTo>
                      <a:pt x="4864" y="289255"/>
                    </a:lnTo>
                    <a:lnTo>
                      <a:pt x="18834" y="335343"/>
                    </a:lnTo>
                    <a:lnTo>
                      <a:pt x="40982" y="375996"/>
                    </a:lnTo>
                    <a:lnTo>
                      <a:pt x="70383" y="410629"/>
                    </a:lnTo>
                    <a:lnTo>
                      <a:pt x="106095" y="438619"/>
                    </a:lnTo>
                    <a:lnTo>
                      <a:pt x="147193" y="459371"/>
                    </a:lnTo>
                    <a:lnTo>
                      <a:pt x="192735" y="472262"/>
                    </a:lnTo>
                    <a:lnTo>
                      <a:pt x="241808" y="476694"/>
                    </a:lnTo>
                    <a:lnTo>
                      <a:pt x="299351" y="470420"/>
                    </a:lnTo>
                    <a:lnTo>
                      <a:pt x="346684" y="453326"/>
                    </a:lnTo>
                    <a:lnTo>
                      <a:pt x="384860" y="428053"/>
                    </a:lnTo>
                    <a:lnTo>
                      <a:pt x="414947" y="397192"/>
                    </a:lnTo>
                    <a:lnTo>
                      <a:pt x="438010" y="363385"/>
                    </a:lnTo>
                    <a:lnTo>
                      <a:pt x="353720" y="322630"/>
                    </a:lnTo>
                    <a:lnTo>
                      <a:pt x="335267" y="349135"/>
                    </a:lnTo>
                    <a:lnTo>
                      <a:pt x="309676" y="370382"/>
                    </a:lnTo>
                    <a:lnTo>
                      <a:pt x="278142" y="384517"/>
                    </a:lnTo>
                    <a:lnTo>
                      <a:pt x="241808" y="389636"/>
                    </a:lnTo>
                    <a:lnTo>
                      <a:pt x="196367" y="382257"/>
                    </a:lnTo>
                    <a:lnTo>
                      <a:pt x="157568" y="361454"/>
                    </a:lnTo>
                    <a:lnTo>
                      <a:pt x="127393" y="329209"/>
                    </a:lnTo>
                    <a:lnTo>
                      <a:pt x="107835" y="287502"/>
                    </a:lnTo>
                    <a:lnTo>
                      <a:pt x="100863" y="238340"/>
                    </a:lnTo>
                    <a:lnTo>
                      <a:pt x="107835" y="189191"/>
                    </a:lnTo>
                    <a:lnTo>
                      <a:pt x="127393" y="147485"/>
                    </a:lnTo>
                    <a:lnTo>
                      <a:pt x="157568" y="115239"/>
                    </a:lnTo>
                    <a:lnTo>
                      <a:pt x="196367" y="94424"/>
                    </a:lnTo>
                    <a:lnTo>
                      <a:pt x="241808" y="87058"/>
                    </a:lnTo>
                    <a:lnTo>
                      <a:pt x="278142" y="92278"/>
                    </a:lnTo>
                    <a:lnTo>
                      <a:pt x="309676" y="106565"/>
                    </a:lnTo>
                    <a:lnTo>
                      <a:pt x="335267" y="127850"/>
                    </a:lnTo>
                    <a:lnTo>
                      <a:pt x="353720" y="154063"/>
                    </a:lnTo>
                    <a:lnTo>
                      <a:pt x="438010" y="112610"/>
                    </a:lnTo>
                    <a:close/>
                  </a:path>
                  <a:path extrusionOk="0" h="476885" w="954404">
                    <a:moveTo>
                      <a:pt x="954074" y="238340"/>
                    </a:moveTo>
                    <a:lnTo>
                      <a:pt x="949439" y="188239"/>
                    </a:lnTo>
                    <a:lnTo>
                      <a:pt x="936028" y="142519"/>
                    </a:lnTo>
                    <a:lnTo>
                      <a:pt x="914577" y="101904"/>
                    </a:lnTo>
                    <a:lnTo>
                      <a:pt x="902309" y="87045"/>
                    </a:lnTo>
                    <a:lnTo>
                      <a:pt x="885850" y="67106"/>
                    </a:lnTo>
                    <a:lnTo>
                      <a:pt x="853211" y="40919"/>
                    </a:lnTo>
                    <a:lnTo>
                      <a:pt x="853211" y="238340"/>
                    </a:lnTo>
                    <a:lnTo>
                      <a:pt x="846785" y="286981"/>
                    </a:lnTo>
                    <a:lnTo>
                      <a:pt x="828319" y="328612"/>
                    </a:lnTo>
                    <a:lnTo>
                      <a:pt x="799045" y="361061"/>
                    </a:lnTo>
                    <a:lnTo>
                      <a:pt x="760183" y="382130"/>
                    </a:lnTo>
                    <a:lnTo>
                      <a:pt x="712965" y="389648"/>
                    </a:lnTo>
                    <a:lnTo>
                      <a:pt x="665822" y="382130"/>
                    </a:lnTo>
                    <a:lnTo>
                      <a:pt x="627126" y="361061"/>
                    </a:lnTo>
                    <a:lnTo>
                      <a:pt x="598055" y="328612"/>
                    </a:lnTo>
                    <a:lnTo>
                      <a:pt x="579767" y="286981"/>
                    </a:lnTo>
                    <a:lnTo>
                      <a:pt x="573405" y="238340"/>
                    </a:lnTo>
                    <a:lnTo>
                      <a:pt x="579767" y="189445"/>
                    </a:lnTo>
                    <a:lnTo>
                      <a:pt x="598055" y="147777"/>
                    </a:lnTo>
                    <a:lnTo>
                      <a:pt x="627126" y="115430"/>
                    </a:lnTo>
                    <a:lnTo>
                      <a:pt x="665822" y="94488"/>
                    </a:lnTo>
                    <a:lnTo>
                      <a:pt x="712965" y="87045"/>
                    </a:lnTo>
                    <a:lnTo>
                      <a:pt x="760183" y="94488"/>
                    </a:lnTo>
                    <a:lnTo>
                      <a:pt x="799045" y="115430"/>
                    </a:lnTo>
                    <a:lnTo>
                      <a:pt x="828319" y="147777"/>
                    </a:lnTo>
                    <a:lnTo>
                      <a:pt x="846785" y="189445"/>
                    </a:lnTo>
                    <a:lnTo>
                      <a:pt x="853211" y="238340"/>
                    </a:lnTo>
                    <a:lnTo>
                      <a:pt x="853211" y="40919"/>
                    </a:lnTo>
                    <a:lnTo>
                      <a:pt x="850582" y="38798"/>
                    </a:lnTo>
                    <a:lnTo>
                      <a:pt x="809510" y="17716"/>
                    </a:lnTo>
                    <a:lnTo>
                      <a:pt x="763397" y="4546"/>
                    </a:lnTo>
                    <a:lnTo>
                      <a:pt x="712965" y="0"/>
                    </a:lnTo>
                    <a:lnTo>
                      <a:pt x="662762" y="4546"/>
                    </a:lnTo>
                    <a:lnTo>
                      <a:pt x="616813" y="17716"/>
                    </a:lnTo>
                    <a:lnTo>
                      <a:pt x="575868" y="38798"/>
                    </a:lnTo>
                    <a:lnTo>
                      <a:pt x="540677" y="67106"/>
                    </a:lnTo>
                    <a:lnTo>
                      <a:pt x="512000" y="101904"/>
                    </a:lnTo>
                    <a:lnTo>
                      <a:pt x="490575" y="142519"/>
                    </a:lnTo>
                    <a:lnTo>
                      <a:pt x="477177" y="188239"/>
                    </a:lnTo>
                    <a:lnTo>
                      <a:pt x="472541" y="238340"/>
                    </a:lnTo>
                    <a:lnTo>
                      <a:pt x="477177" y="288455"/>
                    </a:lnTo>
                    <a:lnTo>
                      <a:pt x="490575" y="334162"/>
                    </a:lnTo>
                    <a:lnTo>
                      <a:pt x="512000" y="374777"/>
                    </a:lnTo>
                    <a:lnTo>
                      <a:pt x="540677" y="409587"/>
                    </a:lnTo>
                    <a:lnTo>
                      <a:pt x="575868" y="437896"/>
                    </a:lnTo>
                    <a:lnTo>
                      <a:pt x="616813" y="458978"/>
                    </a:lnTo>
                    <a:lnTo>
                      <a:pt x="662762" y="472147"/>
                    </a:lnTo>
                    <a:lnTo>
                      <a:pt x="712965" y="476694"/>
                    </a:lnTo>
                    <a:lnTo>
                      <a:pt x="763397" y="472147"/>
                    </a:lnTo>
                    <a:lnTo>
                      <a:pt x="809510" y="458978"/>
                    </a:lnTo>
                    <a:lnTo>
                      <a:pt x="850582" y="437896"/>
                    </a:lnTo>
                    <a:lnTo>
                      <a:pt x="885850" y="409587"/>
                    </a:lnTo>
                    <a:lnTo>
                      <a:pt x="914577" y="374777"/>
                    </a:lnTo>
                    <a:lnTo>
                      <a:pt x="936028" y="334162"/>
                    </a:lnTo>
                    <a:lnTo>
                      <a:pt x="949439" y="288455"/>
                    </a:lnTo>
                    <a:lnTo>
                      <a:pt x="954074" y="2383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68" name="Google Shape;1868;p86"/>
              <p:cNvSpPr/>
              <p:nvPr/>
            </p:nvSpPr>
            <p:spPr>
              <a:xfrm>
                <a:off x="9869538" y="5088557"/>
                <a:ext cx="412750" cy="461010"/>
              </a:xfrm>
              <a:custGeom>
                <a:rect b="b" l="l" r="r" t="t"/>
                <a:pathLst>
                  <a:path extrusionOk="0" h="461010" w="412750">
                    <a:moveTo>
                      <a:pt x="412448" y="0"/>
                    </a:moveTo>
                    <a:lnTo>
                      <a:pt x="314346" y="0"/>
                    </a:lnTo>
                    <a:lnTo>
                      <a:pt x="314346" y="298441"/>
                    </a:lnTo>
                    <a:lnTo>
                      <a:pt x="100866" y="0"/>
                    </a:ln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151293"/>
                    </a:lnTo>
                    <a:lnTo>
                      <a:pt x="317791" y="460802"/>
                    </a:lnTo>
                    <a:lnTo>
                      <a:pt x="412448" y="460802"/>
                    </a:lnTo>
                    <a:lnTo>
                      <a:pt x="4124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69" name="Google Shape;1869;p86"/>
              <p:cNvSpPr/>
              <p:nvPr/>
            </p:nvSpPr>
            <p:spPr>
              <a:xfrm>
                <a:off x="10345120" y="5081645"/>
                <a:ext cx="380365" cy="476250"/>
              </a:xfrm>
              <a:custGeom>
                <a:rect b="b" l="l" r="r" t="t"/>
                <a:pathLst>
                  <a:path extrusionOk="0" h="476250" w="380365">
                    <a:moveTo>
                      <a:pt x="189983" y="0"/>
                    </a:moveTo>
                    <a:lnTo>
                      <a:pt x="130153" y="7079"/>
                    </a:lnTo>
                    <a:lnTo>
                      <a:pt x="81599" y="26794"/>
                    </a:lnTo>
                    <a:lnTo>
                      <a:pt x="45480" y="56854"/>
                    </a:lnTo>
                    <a:lnTo>
                      <a:pt x="22958" y="94974"/>
                    </a:lnTo>
                    <a:lnTo>
                      <a:pt x="15193" y="138864"/>
                    </a:lnTo>
                    <a:lnTo>
                      <a:pt x="25854" y="191392"/>
                    </a:lnTo>
                    <a:lnTo>
                      <a:pt x="54058" y="227968"/>
                    </a:lnTo>
                    <a:lnTo>
                      <a:pt x="94133" y="252373"/>
                    </a:lnTo>
                    <a:lnTo>
                      <a:pt x="140410" y="268387"/>
                    </a:lnTo>
                    <a:lnTo>
                      <a:pt x="187219" y="279792"/>
                    </a:lnTo>
                    <a:lnTo>
                      <a:pt x="224232" y="289359"/>
                    </a:lnTo>
                    <a:lnTo>
                      <a:pt x="253798" y="300869"/>
                    </a:lnTo>
                    <a:lnTo>
                      <a:pt x="273391" y="316523"/>
                    </a:lnTo>
                    <a:lnTo>
                      <a:pt x="280483" y="338523"/>
                    </a:lnTo>
                    <a:lnTo>
                      <a:pt x="275539" y="357693"/>
                    </a:lnTo>
                    <a:lnTo>
                      <a:pt x="260621" y="374272"/>
                    </a:lnTo>
                    <a:lnTo>
                      <a:pt x="235598" y="385929"/>
                    </a:lnTo>
                    <a:lnTo>
                      <a:pt x="200339" y="390333"/>
                    </a:lnTo>
                    <a:lnTo>
                      <a:pt x="155212" y="385379"/>
                    </a:lnTo>
                    <a:lnTo>
                      <a:pt x="115457" y="371940"/>
                    </a:lnTo>
                    <a:lnTo>
                      <a:pt x="81528" y="352154"/>
                    </a:lnTo>
                    <a:lnTo>
                      <a:pt x="53883" y="328157"/>
                    </a:lnTo>
                    <a:lnTo>
                      <a:pt x="0" y="402773"/>
                    </a:lnTo>
                    <a:lnTo>
                      <a:pt x="36470" y="432574"/>
                    </a:lnTo>
                    <a:lnTo>
                      <a:pt x="80909" y="455708"/>
                    </a:lnTo>
                    <a:lnTo>
                      <a:pt x="133769" y="470683"/>
                    </a:lnTo>
                    <a:lnTo>
                      <a:pt x="195501" y="476006"/>
                    </a:lnTo>
                    <a:lnTo>
                      <a:pt x="252347" y="470907"/>
                    </a:lnTo>
                    <a:lnTo>
                      <a:pt x="298598" y="456404"/>
                    </a:lnTo>
                    <a:lnTo>
                      <a:pt x="334370" y="433687"/>
                    </a:lnTo>
                    <a:lnTo>
                      <a:pt x="359779" y="403946"/>
                    </a:lnTo>
                    <a:lnTo>
                      <a:pt x="374939" y="368373"/>
                    </a:lnTo>
                    <a:lnTo>
                      <a:pt x="379967" y="328157"/>
                    </a:lnTo>
                    <a:lnTo>
                      <a:pt x="372451" y="283312"/>
                    </a:lnTo>
                    <a:lnTo>
                      <a:pt x="352077" y="249655"/>
                    </a:lnTo>
                    <a:lnTo>
                      <a:pt x="322107" y="225133"/>
                    </a:lnTo>
                    <a:lnTo>
                      <a:pt x="285805" y="207691"/>
                    </a:lnTo>
                    <a:lnTo>
                      <a:pt x="246432" y="195277"/>
                    </a:lnTo>
                    <a:lnTo>
                      <a:pt x="207250" y="185837"/>
                    </a:lnTo>
                    <a:lnTo>
                      <a:pt x="170453" y="176654"/>
                    </a:lnTo>
                    <a:lnTo>
                      <a:pt x="141362" y="166238"/>
                    </a:lnTo>
                    <a:lnTo>
                      <a:pt x="122244" y="152323"/>
                    </a:lnTo>
                    <a:lnTo>
                      <a:pt x="115368" y="132645"/>
                    </a:lnTo>
                    <a:lnTo>
                      <a:pt x="119728" y="113646"/>
                    </a:lnTo>
                    <a:lnTo>
                      <a:pt x="132638" y="98791"/>
                    </a:lnTo>
                    <a:lnTo>
                      <a:pt x="153839" y="89117"/>
                    </a:lnTo>
                    <a:lnTo>
                      <a:pt x="183072" y="85662"/>
                    </a:lnTo>
                    <a:lnTo>
                      <a:pt x="217390" y="88685"/>
                    </a:lnTo>
                    <a:lnTo>
                      <a:pt x="251900" y="97927"/>
                    </a:lnTo>
                    <a:lnTo>
                      <a:pt x="284985" y="113646"/>
                    </a:lnTo>
                    <a:lnTo>
                      <a:pt x="315027" y="136100"/>
                    </a:lnTo>
                    <a:lnTo>
                      <a:pt x="369601" y="64249"/>
                    </a:lnTo>
                    <a:lnTo>
                      <a:pt x="332601" y="36430"/>
                    </a:lnTo>
                    <a:lnTo>
                      <a:pt x="290158" y="16320"/>
                    </a:lnTo>
                    <a:lnTo>
                      <a:pt x="242533" y="4112"/>
                    </a:lnTo>
                    <a:lnTo>
                      <a:pt x="1899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70" name="Google Shape;1870;p86"/>
              <p:cNvSpPr/>
              <p:nvPr/>
            </p:nvSpPr>
            <p:spPr>
              <a:xfrm>
                <a:off x="10761066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71" name="Google Shape;1871;p86"/>
              <p:cNvSpPr/>
              <p:nvPr/>
            </p:nvSpPr>
            <p:spPr>
              <a:xfrm>
                <a:off x="11181518" y="5088557"/>
                <a:ext cx="373379" cy="461010"/>
              </a:xfrm>
              <a:custGeom>
                <a:rect b="b" l="l" r="r" t="t"/>
                <a:pathLst>
                  <a:path extrusionOk="0" h="461010" w="373379">
                    <a:moveTo>
                      <a:pt x="215543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295687"/>
                    </a:lnTo>
                    <a:lnTo>
                      <a:pt x="275557" y="295687"/>
                    </a:lnTo>
                    <a:lnTo>
                      <a:pt x="269436" y="285321"/>
                    </a:lnTo>
                    <a:lnTo>
                      <a:pt x="306179" y="270455"/>
                    </a:lnTo>
                    <a:lnTo>
                      <a:pt x="338521" y="243092"/>
                    </a:lnTo>
                    <a:lnTo>
                      <a:pt x="356556" y="211396"/>
                    </a:lnTo>
                    <a:lnTo>
                      <a:pt x="98101" y="211396"/>
                    </a:lnTo>
                    <a:lnTo>
                      <a:pt x="98101" y="84280"/>
                    </a:lnTo>
                    <a:lnTo>
                      <a:pt x="355678" y="84280"/>
                    </a:lnTo>
                    <a:lnTo>
                      <a:pt x="343483" y="59241"/>
                    </a:lnTo>
                    <a:lnTo>
                      <a:pt x="311502" y="27611"/>
                    </a:lnTo>
                    <a:lnTo>
                      <a:pt x="268513" y="7223"/>
                    </a:lnTo>
                    <a:lnTo>
                      <a:pt x="215543" y="0"/>
                    </a:lnTo>
                    <a:close/>
                  </a:path>
                  <a:path extrusionOk="0" h="461010" w="373379">
                    <a:moveTo>
                      <a:pt x="275557" y="295687"/>
                    </a:moveTo>
                    <a:lnTo>
                      <a:pt x="169952" y="295687"/>
                    </a:lnTo>
                    <a:lnTo>
                      <a:pt x="260452" y="460802"/>
                    </a:lnTo>
                    <a:lnTo>
                      <a:pt x="373056" y="460802"/>
                    </a:lnTo>
                    <a:lnTo>
                      <a:pt x="275557" y="295687"/>
                    </a:lnTo>
                    <a:close/>
                  </a:path>
                  <a:path extrusionOk="0" h="461010" w="373379">
                    <a:moveTo>
                      <a:pt x="355678" y="84280"/>
                    </a:moveTo>
                    <a:lnTo>
                      <a:pt x="201040" y="84280"/>
                    </a:lnTo>
                    <a:lnTo>
                      <a:pt x="228445" y="88770"/>
                    </a:lnTo>
                    <a:lnTo>
                      <a:pt x="250348" y="101550"/>
                    </a:lnTo>
                    <a:lnTo>
                      <a:pt x="264869" y="121585"/>
                    </a:lnTo>
                    <a:lnTo>
                      <a:pt x="270127" y="147838"/>
                    </a:lnTo>
                    <a:lnTo>
                      <a:pt x="264869" y="174091"/>
                    </a:lnTo>
                    <a:lnTo>
                      <a:pt x="250348" y="194126"/>
                    </a:lnTo>
                    <a:lnTo>
                      <a:pt x="228445" y="206906"/>
                    </a:lnTo>
                    <a:lnTo>
                      <a:pt x="201040" y="211396"/>
                    </a:lnTo>
                    <a:lnTo>
                      <a:pt x="356556" y="211396"/>
                    </a:lnTo>
                    <a:lnTo>
                      <a:pt x="361536" y="202645"/>
                    </a:lnTo>
                    <a:lnTo>
                      <a:pt x="370302" y="148529"/>
                    </a:lnTo>
                    <a:lnTo>
                      <a:pt x="363426" y="100188"/>
                    </a:lnTo>
                    <a:lnTo>
                      <a:pt x="355678" y="842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72" name="Google Shape;1872;p86"/>
              <p:cNvSpPr/>
              <p:nvPr/>
            </p:nvSpPr>
            <p:spPr>
              <a:xfrm>
                <a:off x="11613985" y="5088552"/>
                <a:ext cx="412115" cy="469264"/>
              </a:xfrm>
              <a:custGeom>
                <a:rect b="b" l="l" r="r" t="t"/>
                <a:pathLst>
                  <a:path extrusionOk="0" h="469264" w="412115">
                    <a:moveTo>
                      <a:pt x="411746" y="0"/>
                    </a:moveTo>
                    <a:lnTo>
                      <a:pt x="312262" y="0"/>
                    </a:lnTo>
                    <a:lnTo>
                      <a:pt x="312262" y="273583"/>
                    </a:lnTo>
                    <a:lnTo>
                      <a:pt x="305656" y="317634"/>
                    </a:lnTo>
                    <a:lnTo>
                      <a:pt x="285838" y="351905"/>
                    </a:lnTo>
                    <a:lnTo>
                      <a:pt x="252808" y="374129"/>
                    </a:lnTo>
                    <a:lnTo>
                      <a:pt x="206569" y="382040"/>
                    </a:lnTo>
                    <a:lnTo>
                      <a:pt x="159525" y="374129"/>
                    </a:lnTo>
                    <a:lnTo>
                      <a:pt x="126082" y="351905"/>
                    </a:lnTo>
                    <a:lnTo>
                      <a:pt x="106111" y="317634"/>
                    </a:lnTo>
                    <a:lnTo>
                      <a:pt x="99483" y="273583"/>
                    </a:lnTo>
                    <a:lnTo>
                      <a:pt x="99483" y="0"/>
                    </a:lnTo>
                    <a:lnTo>
                      <a:pt x="0" y="0"/>
                    </a:lnTo>
                    <a:lnTo>
                      <a:pt x="0" y="277038"/>
                    </a:lnTo>
                    <a:lnTo>
                      <a:pt x="4046" y="323350"/>
                    </a:lnTo>
                    <a:lnTo>
                      <a:pt x="16298" y="364660"/>
                    </a:lnTo>
                    <a:lnTo>
                      <a:pt x="36925" y="400193"/>
                    </a:lnTo>
                    <a:lnTo>
                      <a:pt x="66097" y="429177"/>
                    </a:lnTo>
                    <a:lnTo>
                      <a:pt x="103982" y="450838"/>
                    </a:lnTo>
                    <a:lnTo>
                      <a:pt x="150749" y="464402"/>
                    </a:lnTo>
                    <a:lnTo>
                      <a:pt x="206569" y="469095"/>
                    </a:lnTo>
                    <a:lnTo>
                      <a:pt x="261873" y="464436"/>
                    </a:lnTo>
                    <a:lnTo>
                      <a:pt x="308271" y="450943"/>
                    </a:lnTo>
                    <a:lnTo>
                      <a:pt x="345909" y="429340"/>
                    </a:lnTo>
                    <a:lnTo>
                      <a:pt x="374930" y="400354"/>
                    </a:lnTo>
                    <a:lnTo>
                      <a:pt x="395480" y="364710"/>
                    </a:lnTo>
                    <a:lnTo>
                      <a:pt x="407704" y="323132"/>
                    </a:lnTo>
                    <a:lnTo>
                      <a:pt x="411746" y="276347"/>
                    </a:lnTo>
                    <a:lnTo>
                      <a:pt x="4117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73" name="Google Shape;1873;p86"/>
              <p:cNvSpPr/>
              <p:nvPr/>
            </p:nvSpPr>
            <p:spPr>
              <a:xfrm>
                <a:off x="12086529" y="5080949"/>
                <a:ext cx="438150" cy="476885"/>
              </a:xfrm>
              <a:custGeom>
                <a:rect b="b" l="l" r="r" t="t"/>
                <a:pathLst>
                  <a:path extrusionOk="0" h="476885" w="438150">
                    <a:moveTo>
                      <a:pt x="241793" y="0"/>
                    </a:moveTo>
                    <a:lnTo>
                      <a:pt x="192728" y="4432"/>
                    </a:lnTo>
                    <a:lnTo>
                      <a:pt x="147183" y="17325"/>
                    </a:lnTo>
                    <a:lnTo>
                      <a:pt x="106090" y="38071"/>
                    </a:lnTo>
                    <a:lnTo>
                      <a:pt x="70381" y="66063"/>
                    </a:lnTo>
                    <a:lnTo>
                      <a:pt x="40986" y="100694"/>
                    </a:lnTo>
                    <a:lnTo>
                      <a:pt x="18836" y="141356"/>
                    </a:lnTo>
                    <a:lnTo>
                      <a:pt x="4864" y="187444"/>
                    </a:lnTo>
                    <a:lnTo>
                      <a:pt x="0" y="238348"/>
                    </a:lnTo>
                    <a:lnTo>
                      <a:pt x="4864" y="289253"/>
                    </a:lnTo>
                    <a:lnTo>
                      <a:pt x="18836" y="335340"/>
                    </a:lnTo>
                    <a:lnTo>
                      <a:pt x="40986" y="376003"/>
                    </a:lnTo>
                    <a:lnTo>
                      <a:pt x="70381" y="410634"/>
                    </a:lnTo>
                    <a:lnTo>
                      <a:pt x="106090" y="438626"/>
                    </a:lnTo>
                    <a:lnTo>
                      <a:pt x="147183" y="459372"/>
                    </a:lnTo>
                    <a:lnTo>
                      <a:pt x="192728" y="472264"/>
                    </a:lnTo>
                    <a:lnTo>
                      <a:pt x="241793" y="476697"/>
                    </a:lnTo>
                    <a:lnTo>
                      <a:pt x="299340" y="470419"/>
                    </a:lnTo>
                    <a:lnTo>
                      <a:pt x="346672" y="453330"/>
                    </a:lnTo>
                    <a:lnTo>
                      <a:pt x="384851" y="428050"/>
                    </a:lnTo>
                    <a:lnTo>
                      <a:pt x="414939" y="397197"/>
                    </a:lnTo>
                    <a:lnTo>
                      <a:pt x="437997" y="363392"/>
                    </a:lnTo>
                    <a:lnTo>
                      <a:pt x="353716" y="322639"/>
                    </a:lnTo>
                    <a:lnTo>
                      <a:pt x="335260" y="349134"/>
                    </a:lnTo>
                    <a:lnTo>
                      <a:pt x="309676" y="370386"/>
                    </a:lnTo>
                    <a:lnTo>
                      <a:pt x="278132" y="384515"/>
                    </a:lnTo>
                    <a:lnTo>
                      <a:pt x="241793" y="389642"/>
                    </a:lnTo>
                    <a:lnTo>
                      <a:pt x="196365" y="382264"/>
                    </a:lnTo>
                    <a:lnTo>
                      <a:pt x="157569" y="361455"/>
                    </a:lnTo>
                    <a:lnTo>
                      <a:pt x="127394" y="329207"/>
                    </a:lnTo>
                    <a:lnTo>
                      <a:pt x="107829" y="287508"/>
                    </a:lnTo>
                    <a:lnTo>
                      <a:pt x="100866" y="238348"/>
                    </a:lnTo>
                    <a:lnTo>
                      <a:pt x="107829" y="189189"/>
                    </a:lnTo>
                    <a:lnTo>
                      <a:pt x="127394" y="147490"/>
                    </a:lnTo>
                    <a:lnTo>
                      <a:pt x="157569" y="115241"/>
                    </a:lnTo>
                    <a:lnTo>
                      <a:pt x="196365" y="94433"/>
                    </a:lnTo>
                    <a:lnTo>
                      <a:pt x="241793" y="87054"/>
                    </a:lnTo>
                    <a:lnTo>
                      <a:pt x="278132" y="92279"/>
                    </a:lnTo>
                    <a:lnTo>
                      <a:pt x="309676" y="106571"/>
                    </a:lnTo>
                    <a:lnTo>
                      <a:pt x="335260" y="127858"/>
                    </a:lnTo>
                    <a:lnTo>
                      <a:pt x="353716" y="154068"/>
                    </a:lnTo>
                    <a:lnTo>
                      <a:pt x="437997" y="112614"/>
                    </a:lnTo>
                    <a:lnTo>
                      <a:pt x="415208" y="78884"/>
                    </a:lnTo>
                    <a:lnTo>
                      <a:pt x="385154" y="48203"/>
                    </a:lnTo>
                    <a:lnTo>
                      <a:pt x="346874" y="23126"/>
                    </a:lnTo>
                    <a:lnTo>
                      <a:pt x="299407" y="6207"/>
                    </a:lnTo>
                    <a:lnTo>
                      <a:pt x="2417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74" name="Google Shape;1874;p86"/>
              <p:cNvSpPr/>
              <p:nvPr/>
            </p:nvSpPr>
            <p:spPr>
              <a:xfrm>
                <a:off x="12560923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75" name="Google Shape;1875;p86"/>
              <p:cNvSpPr/>
              <p:nvPr/>
            </p:nvSpPr>
            <p:spPr>
              <a:xfrm>
                <a:off x="8873328" y="5757813"/>
                <a:ext cx="426720" cy="461010"/>
              </a:xfrm>
              <a:custGeom>
                <a:rect b="b" l="l" r="r" t="t"/>
                <a:pathLst>
                  <a:path extrusionOk="0" h="461010" w="426720">
                    <a:moveTo>
                      <a:pt x="1817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181701" y="460802"/>
                    </a:lnTo>
                    <a:lnTo>
                      <a:pt x="233663" y="456613"/>
                    </a:lnTo>
                    <a:lnTo>
                      <a:pt x="280825" y="444384"/>
                    </a:lnTo>
                    <a:lnTo>
                      <a:pt x="322530" y="424626"/>
                    </a:lnTo>
                    <a:lnTo>
                      <a:pt x="358123" y="397849"/>
                    </a:lnTo>
                    <a:lnTo>
                      <a:pt x="378387" y="374449"/>
                    </a:lnTo>
                    <a:lnTo>
                      <a:pt x="98101" y="374449"/>
                    </a:lnTo>
                    <a:lnTo>
                      <a:pt x="98101" y="86363"/>
                    </a:lnTo>
                    <a:lnTo>
                      <a:pt x="378017" y="86363"/>
                    </a:lnTo>
                    <a:lnTo>
                      <a:pt x="358123" y="63303"/>
                    </a:lnTo>
                    <a:lnTo>
                      <a:pt x="322530" y="36397"/>
                    </a:lnTo>
                    <a:lnTo>
                      <a:pt x="280825" y="16527"/>
                    </a:lnTo>
                    <a:lnTo>
                      <a:pt x="233663" y="4219"/>
                    </a:lnTo>
                    <a:lnTo>
                      <a:pt x="181701" y="0"/>
                    </a:lnTo>
                    <a:close/>
                  </a:path>
                  <a:path extrusionOk="0" h="461010" w="426720">
                    <a:moveTo>
                      <a:pt x="378017" y="86363"/>
                    </a:moveTo>
                    <a:lnTo>
                      <a:pt x="181701" y="86363"/>
                    </a:lnTo>
                    <a:lnTo>
                      <a:pt x="233061" y="93554"/>
                    </a:lnTo>
                    <a:lnTo>
                      <a:pt x="273411" y="113710"/>
                    </a:lnTo>
                    <a:lnTo>
                      <a:pt x="302519" y="144709"/>
                    </a:lnTo>
                    <a:lnTo>
                      <a:pt x="320154" y="184428"/>
                    </a:lnTo>
                    <a:lnTo>
                      <a:pt x="326084" y="230746"/>
                    </a:lnTo>
                    <a:lnTo>
                      <a:pt x="319822" y="275671"/>
                    </a:lnTo>
                    <a:lnTo>
                      <a:pt x="301524" y="315056"/>
                    </a:lnTo>
                    <a:lnTo>
                      <a:pt x="271918" y="346350"/>
                    </a:lnTo>
                    <a:lnTo>
                      <a:pt x="231734" y="366999"/>
                    </a:lnTo>
                    <a:lnTo>
                      <a:pt x="181701" y="374449"/>
                    </a:lnTo>
                    <a:lnTo>
                      <a:pt x="378387" y="374449"/>
                    </a:lnTo>
                    <a:lnTo>
                      <a:pt x="386949" y="364562"/>
                    </a:lnTo>
                    <a:lnTo>
                      <a:pt x="408350" y="325276"/>
                    </a:lnTo>
                    <a:lnTo>
                      <a:pt x="421672" y="280501"/>
                    </a:lnTo>
                    <a:lnTo>
                      <a:pt x="426259" y="230746"/>
                    </a:lnTo>
                    <a:lnTo>
                      <a:pt x="421672" y="180965"/>
                    </a:lnTo>
                    <a:lnTo>
                      <a:pt x="408350" y="136113"/>
                    </a:lnTo>
                    <a:lnTo>
                      <a:pt x="386949" y="96717"/>
                    </a:lnTo>
                    <a:lnTo>
                      <a:pt x="378017" y="863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76" name="Google Shape;1876;p86"/>
              <p:cNvSpPr/>
              <p:nvPr/>
            </p:nvSpPr>
            <p:spPr>
              <a:xfrm>
                <a:off x="9370741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77" name="Google Shape;1877;p86"/>
              <p:cNvSpPr/>
              <p:nvPr/>
            </p:nvSpPr>
            <p:spPr>
              <a:xfrm>
                <a:off x="9539499" y="5750218"/>
                <a:ext cx="441959" cy="477520"/>
              </a:xfrm>
              <a:custGeom>
                <a:rect b="b" l="l" r="r" t="t"/>
                <a:pathLst>
                  <a:path extrusionOk="0" h="477520" w="441959">
                    <a:moveTo>
                      <a:pt x="245259" y="0"/>
                    </a:moveTo>
                    <a:lnTo>
                      <a:pt x="196042" y="4262"/>
                    </a:lnTo>
                    <a:lnTo>
                      <a:pt x="150103" y="16742"/>
                    </a:lnTo>
                    <a:lnTo>
                      <a:pt x="108455" y="36978"/>
                    </a:lnTo>
                    <a:lnTo>
                      <a:pt x="72110" y="64508"/>
                    </a:lnTo>
                    <a:lnTo>
                      <a:pt x="42080" y="98872"/>
                    </a:lnTo>
                    <a:lnTo>
                      <a:pt x="19377" y="139607"/>
                    </a:lnTo>
                    <a:lnTo>
                      <a:pt x="5012" y="186253"/>
                    </a:lnTo>
                    <a:lnTo>
                      <a:pt x="0" y="238348"/>
                    </a:lnTo>
                    <a:lnTo>
                      <a:pt x="5012" y="290272"/>
                    </a:lnTo>
                    <a:lnTo>
                      <a:pt x="19377" y="336901"/>
                    </a:lnTo>
                    <a:lnTo>
                      <a:pt x="42080" y="377735"/>
                    </a:lnTo>
                    <a:lnTo>
                      <a:pt x="72110" y="412271"/>
                    </a:lnTo>
                    <a:lnTo>
                      <a:pt x="108455" y="440006"/>
                    </a:lnTo>
                    <a:lnTo>
                      <a:pt x="150103" y="460439"/>
                    </a:lnTo>
                    <a:lnTo>
                      <a:pt x="196042" y="473067"/>
                    </a:lnTo>
                    <a:lnTo>
                      <a:pt x="245259" y="477388"/>
                    </a:lnTo>
                    <a:lnTo>
                      <a:pt x="304579" y="471170"/>
                    </a:lnTo>
                    <a:lnTo>
                      <a:pt x="357096" y="453552"/>
                    </a:lnTo>
                    <a:lnTo>
                      <a:pt x="402745" y="426089"/>
                    </a:lnTo>
                    <a:lnTo>
                      <a:pt x="441462" y="390333"/>
                    </a:lnTo>
                    <a:lnTo>
                      <a:pt x="441462" y="214171"/>
                    </a:lnTo>
                    <a:lnTo>
                      <a:pt x="221773" y="214171"/>
                    </a:lnTo>
                    <a:lnTo>
                      <a:pt x="221773" y="298451"/>
                    </a:lnTo>
                    <a:lnTo>
                      <a:pt x="344743" y="298451"/>
                    </a:lnTo>
                    <a:lnTo>
                      <a:pt x="344743" y="354408"/>
                    </a:lnTo>
                    <a:lnTo>
                      <a:pt x="326675" y="367493"/>
                    </a:lnTo>
                    <a:lnTo>
                      <a:pt x="303294" y="378763"/>
                    </a:lnTo>
                    <a:lnTo>
                      <a:pt x="275767" y="386663"/>
                    </a:lnTo>
                    <a:lnTo>
                      <a:pt x="245259" y="389642"/>
                    </a:lnTo>
                    <a:lnTo>
                      <a:pt x="198140" y="382264"/>
                    </a:lnTo>
                    <a:lnTo>
                      <a:pt x="158318" y="361455"/>
                    </a:lnTo>
                    <a:lnTo>
                      <a:pt x="127615" y="329207"/>
                    </a:lnTo>
                    <a:lnTo>
                      <a:pt x="107857" y="287508"/>
                    </a:lnTo>
                    <a:lnTo>
                      <a:pt x="100866" y="238348"/>
                    </a:lnTo>
                    <a:lnTo>
                      <a:pt x="107857" y="189184"/>
                    </a:lnTo>
                    <a:lnTo>
                      <a:pt x="127615" y="147481"/>
                    </a:lnTo>
                    <a:lnTo>
                      <a:pt x="158318" y="115231"/>
                    </a:lnTo>
                    <a:lnTo>
                      <a:pt x="198140" y="94422"/>
                    </a:lnTo>
                    <a:lnTo>
                      <a:pt x="245259" y="87044"/>
                    </a:lnTo>
                    <a:lnTo>
                      <a:pt x="279702" y="91547"/>
                    </a:lnTo>
                    <a:lnTo>
                      <a:pt x="309938" y="103888"/>
                    </a:lnTo>
                    <a:lnTo>
                      <a:pt x="335124" y="122317"/>
                    </a:lnTo>
                    <a:lnTo>
                      <a:pt x="354418" y="145084"/>
                    </a:lnTo>
                    <a:lnTo>
                      <a:pt x="435934" y="100866"/>
                    </a:lnTo>
                    <a:lnTo>
                      <a:pt x="411726" y="69419"/>
                    </a:lnTo>
                    <a:lnTo>
                      <a:pt x="381052" y="41785"/>
                    </a:lnTo>
                    <a:lnTo>
                      <a:pt x="343415" y="19787"/>
                    </a:lnTo>
                    <a:lnTo>
                      <a:pt x="298316" y="5250"/>
                    </a:lnTo>
                    <a:lnTo>
                      <a:pt x="2452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78" name="Google Shape;1878;p86"/>
              <p:cNvSpPr/>
              <p:nvPr/>
            </p:nvSpPr>
            <p:spPr>
              <a:xfrm>
                <a:off x="10065923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79" name="Google Shape;1879;p86"/>
              <p:cNvSpPr/>
              <p:nvPr/>
            </p:nvSpPr>
            <p:spPr>
              <a:xfrm>
                <a:off x="10216096" y="5757817"/>
                <a:ext cx="811529" cy="461010"/>
              </a:xfrm>
              <a:custGeom>
                <a:rect b="b" l="l" r="r" t="t"/>
                <a:pathLst>
                  <a:path extrusionOk="0" h="461010" w="811529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  <a:path extrusionOk="0" h="461010" w="811529">
                    <a:moveTo>
                      <a:pt x="811060" y="460806"/>
                    </a:moveTo>
                    <a:lnTo>
                      <a:pt x="780440" y="381355"/>
                    </a:lnTo>
                    <a:lnTo>
                      <a:pt x="747699" y="296379"/>
                    </a:lnTo>
                    <a:lnTo>
                      <a:pt x="666254" y="84975"/>
                    </a:lnTo>
                    <a:lnTo>
                      <a:pt x="648017" y="37655"/>
                    </a:lnTo>
                    <a:lnTo>
                      <a:pt x="648017" y="296379"/>
                    </a:lnTo>
                    <a:lnTo>
                      <a:pt x="495338" y="296379"/>
                    </a:lnTo>
                    <a:lnTo>
                      <a:pt x="572020" y="84975"/>
                    </a:lnTo>
                    <a:lnTo>
                      <a:pt x="648017" y="296379"/>
                    </a:lnTo>
                    <a:lnTo>
                      <a:pt x="648017" y="37655"/>
                    </a:lnTo>
                    <a:lnTo>
                      <a:pt x="633514" y="12"/>
                    </a:lnTo>
                    <a:lnTo>
                      <a:pt x="510540" y="12"/>
                    </a:lnTo>
                    <a:lnTo>
                      <a:pt x="332295" y="460806"/>
                    </a:lnTo>
                    <a:lnTo>
                      <a:pt x="440067" y="460806"/>
                    </a:lnTo>
                    <a:lnTo>
                      <a:pt x="469087" y="381355"/>
                    </a:lnTo>
                    <a:lnTo>
                      <a:pt x="674966" y="381355"/>
                    </a:lnTo>
                    <a:lnTo>
                      <a:pt x="703986" y="460806"/>
                    </a:lnTo>
                    <a:lnTo>
                      <a:pt x="811060" y="4608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80" name="Google Shape;1880;p86"/>
              <p:cNvSpPr/>
              <p:nvPr/>
            </p:nvSpPr>
            <p:spPr>
              <a:xfrm>
                <a:off x="11078274" y="5757830"/>
                <a:ext cx="293370" cy="461010"/>
              </a:xfrm>
              <a:custGeom>
                <a:rect b="b" l="l" r="r" t="t"/>
                <a:pathLst>
                  <a:path extrusionOk="0" h="461010" w="293370">
                    <a:moveTo>
                      <a:pt x="292925" y="374650"/>
                    </a:moveTo>
                    <a:lnTo>
                      <a:pt x="98094" y="374650"/>
                    </a:lnTo>
                    <a:lnTo>
                      <a:pt x="98094" y="0"/>
                    </a:lnTo>
                    <a:lnTo>
                      <a:pt x="0" y="0"/>
                    </a:lnTo>
                    <a:lnTo>
                      <a:pt x="0" y="374650"/>
                    </a:lnTo>
                    <a:lnTo>
                      <a:pt x="0" y="461010"/>
                    </a:lnTo>
                    <a:lnTo>
                      <a:pt x="292925" y="461010"/>
                    </a:lnTo>
                    <a:lnTo>
                      <a:pt x="292925" y="3746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  <p:pic>
        <p:nvPicPr>
          <p:cNvPr id="1881" name="Google Shape;1881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915" y="1947049"/>
            <a:ext cx="952435" cy="1249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2" name="Google Shape;1882;p86"/>
          <p:cNvGrpSpPr/>
          <p:nvPr/>
        </p:nvGrpSpPr>
        <p:grpSpPr>
          <a:xfrm>
            <a:off x="6937009" y="1947046"/>
            <a:ext cx="1483746" cy="1839842"/>
            <a:chOff x="15252878" y="4281104"/>
            <a:chExt cx="3262414" cy="4045387"/>
          </a:xfrm>
        </p:grpSpPr>
        <p:grpSp>
          <p:nvGrpSpPr>
            <p:cNvPr id="1883" name="Google Shape;1883;p86"/>
            <p:cNvGrpSpPr/>
            <p:nvPr/>
          </p:nvGrpSpPr>
          <p:grpSpPr>
            <a:xfrm>
              <a:off x="15252878" y="7408805"/>
              <a:ext cx="3262414" cy="917686"/>
              <a:chOff x="15252878" y="7408805"/>
              <a:chExt cx="3262414" cy="917686"/>
            </a:xfrm>
          </p:grpSpPr>
          <p:sp>
            <p:nvSpPr>
              <p:cNvPr id="1884" name="Google Shape;1884;p86"/>
              <p:cNvSpPr/>
              <p:nvPr/>
            </p:nvSpPr>
            <p:spPr>
              <a:xfrm>
                <a:off x="15252878" y="7408805"/>
                <a:ext cx="763269" cy="381634"/>
              </a:xfrm>
              <a:custGeom>
                <a:rect b="b" l="l" r="r" t="t"/>
                <a:pathLst>
                  <a:path extrusionOk="0" h="381634" w="763269">
                    <a:moveTo>
                      <a:pt x="350405" y="90106"/>
                    </a:moveTo>
                    <a:lnTo>
                      <a:pt x="326732" y="56667"/>
                    </a:lnTo>
                    <a:lnTo>
                      <a:pt x="293687" y="27851"/>
                    </a:lnTo>
                    <a:lnTo>
                      <a:pt x="249758" y="7632"/>
                    </a:lnTo>
                    <a:lnTo>
                      <a:pt x="193446" y="12"/>
                    </a:lnTo>
                    <a:lnTo>
                      <a:pt x="148793" y="4622"/>
                    </a:lnTo>
                    <a:lnTo>
                      <a:pt x="107962" y="17995"/>
                    </a:lnTo>
                    <a:lnTo>
                      <a:pt x="72059" y="39382"/>
                    </a:lnTo>
                    <a:lnTo>
                      <a:pt x="42202" y="68072"/>
                    </a:lnTo>
                    <a:lnTo>
                      <a:pt x="19507" y="103339"/>
                    </a:lnTo>
                    <a:lnTo>
                      <a:pt x="5067" y="144449"/>
                    </a:lnTo>
                    <a:lnTo>
                      <a:pt x="0" y="190690"/>
                    </a:lnTo>
                    <a:lnTo>
                      <a:pt x="5067" y="236918"/>
                    </a:lnTo>
                    <a:lnTo>
                      <a:pt x="19507" y="278041"/>
                    </a:lnTo>
                    <a:lnTo>
                      <a:pt x="42202" y="313296"/>
                    </a:lnTo>
                    <a:lnTo>
                      <a:pt x="72059" y="341985"/>
                    </a:lnTo>
                    <a:lnTo>
                      <a:pt x="107962" y="363385"/>
                    </a:lnTo>
                    <a:lnTo>
                      <a:pt x="148793" y="376745"/>
                    </a:lnTo>
                    <a:lnTo>
                      <a:pt x="193446" y="381355"/>
                    </a:lnTo>
                    <a:lnTo>
                      <a:pt x="249682" y="373646"/>
                    </a:lnTo>
                    <a:lnTo>
                      <a:pt x="293484" y="353250"/>
                    </a:lnTo>
                    <a:lnTo>
                      <a:pt x="326504" y="324243"/>
                    </a:lnTo>
                    <a:lnTo>
                      <a:pt x="350405" y="290728"/>
                    </a:lnTo>
                    <a:lnTo>
                      <a:pt x="282981" y="258114"/>
                    </a:lnTo>
                    <a:lnTo>
                      <a:pt x="268211" y="279323"/>
                    </a:lnTo>
                    <a:lnTo>
                      <a:pt x="247738" y="296316"/>
                    </a:lnTo>
                    <a:lnTo>
                      <a:pt x="222516" y="307632"/>
                    </a:lnTo>
                    <a:lnTo>
                      <a:pt x="193446" y="311734"/>
                    </a:lnTo>
                    <a:lnTo>
                      <a:pt x="148780" y="302615"/>
                    </a:lnTo>
                    <a:lnTo>
                      <a:pt x="113030" y="277317"/>
                    </a:lnTo>
                    <a:lnTo>
                      <a:pt x="89306" y="238975"/>
                    </a:lnTo>
                    <a:lnTo>
                      <a:pt x="80708" y="190690"/>
                    </a:lnTo>
                    <a:lnTo>
                      <a:pt x="89306" y="142392"/>
                    </a:lnTo>
                    <a:lnTo>
                      <a:pt x="113030" y="104051"/>
                    </a:lnTo>
                    <a:lnTo>
                      <a:pt x="148780" y="78765"/>
                    </a:lnTo>
                    <a:lnTo>
                      <a:pt x="193446" y="69646"/>
                    </a:lnTo>
                    <a:lnTo>
                      <a:pt x="222516" y="73825"/>
                    </a:lnTo>
                    <a:lnTo>
                      <a:pt x="247738" y="85255"/>
                    </a:lnTo>
                    <a:lnTo>
                      <a:pt x="268211" y="102285"/>
                    </a:lnTo>
                    <a:lnTo>
                      <a:pt x="282981" y="123253"/>
                    </a:lnTo>
                    <a:lnTo>
                      <a:pt x="350405" y="90106"/>
                    </a:lnTo>
                    <a:close/>
                  </a:path>
                  <a:path extrusionOk="0" h="381634" w="763269">
                    <a:moveTo>
                      <a:pt x="763270" y="190690"/>
                    </a:moveTo>
                    <a:lnTo>
                      <a:pt x="758444" y="145148"/>
                    </a:lnTo>
                    <a:lnTo>
                      <a:pt x="744524" y="104267"/>
                    </a:lnTo>
                    <a:lnTo>
                      <a:pt x="722909" y="69646"/>
                    </a:lnTo>
                    <a:lnTo>
                      <a:pt x="693166" y="40081"/>
                    </a:lnTo>
                    <a:lnTo>
                      <a:pt x="682574" y="33655"/>
                    </a:lnTo>
                    <a:lnTo>
                      <a:pt x="682574" y="190690"/>
                    </a:lnTo>
                    <a:lnTo>
                      <a:pt x="674598" y="238518"/>
                    </a:lnTo>
                    <a:lnTo>
                      <a:pt x="651967" y="276910"/>
                    </a:lnTo>
                    <a:lnTo>
                      <a:pt x="616585" y="302450"/>
                    </a:lnTo>
                    <a:lnTo>
                      <a:pt x="570369" y="311721"/>
                    </a:lnTo>
                    <a:lnTo>
                      <a:pt x="524256" y="302450"/>
                    </a:lnTo>
                    <a:lnTo>
                      <a:pt x="489064" y="276910"/>
                    </a:lnTo>
                    <a:lnTo>
                      <a:pt x="466610" y="238518"/>
                    </a:lnTo>
                    <a:lnTo>
                      <a:pt x="458736" y="190690"/>
                    </a:lnTo>
                    <a:lnTo>
                      <a:pt x="466610" y="142633"/>
                    </a:lnTo>
                    <a:lnTo>
                      <a:pt x="489064" y="104267"/>
                    </a:lnTo>
                    <a:lnTo>
                      <a:pt x="524256" y="78841"/>
                    </a:lnTo>
                    <a:lnTo>
                      <a:pt x="570369" y="69646"/>
                    </a:lnTo>
                    <a:lnTo>
                      <a:pt x="616585" y="78841"/>
                    </a:lnTo>
                    <a:lnTo>
                      <a:pt x="651967" y="104267"/>
                    </a:lnTo>
                    <a:lnTo>
                      <a:pt x="674598" y="142633"/>
                    </a:lnTo>
                    <a:lnTo>
                      <a:pt x="682574" y="190690"/>
                    </a:lnTo>
                    <a:lnTo>
                      <a:pt x="682574" y="33655"/>
                    </a:lnTo>
                    <a:lnTo>
                      <a:pt x="657440" y="18376"/>
                    </a:lnTo>
                    <a:lnTo>
                      <a:pt x="616204" y="4737"/>
                    </a:lnTo>
                    <a:lnTo>
                      <a:pt x="570369" y="0"/>
                    </a:lnTo>
                    <a:lnTo>
                      <a:pt x="524738" y="4737"/>
                    </a:lnTo>
                    <a:lnTo>
                      <a:pt x="483666" y="18376"/>
                    </a:lnTo>
                    <a:lnTo>
                      <a:pt x="448043" y="40081"/>
                    </a:lnTo>
                    <a:lnTo>
                      <a:pt x="418769" y="68999"/>
                    </a:lnTo>
                    <a:lnTo>
                      <a:pt x="396735" y="104305"/>
                    </a:lnTo>
                    <a:lnTo>
                      <a:pt x="382866" y="145148"/>
                    </a:lnTo>
                    <a:lnTo>
                      <a:pt x="378040" y="190690"/>
                    </a:lnTo>
                    <a:lnTo>
                      <a:pt x="382866" y="236232"/>
                    </a:lnTo>
                    <a:lnTo>
                      <a:pt x="396735" y="277075"/>
                    </a:lnTo>
                    <a:lnTo>
                      <a:pt x="418769" y="312369"/>
                    </a:lnTo>
                    <a:lnTo>
                      <a:pt x="448043" y="341299"/>
                    </a:lnTo>
                    <a:lnTo>
                      <a:pt x="483666" y="362991"/>
                    </a:lnTo>
                    <a:lnTo>
                      <a:pt x="524738" y="376631"/>
                    </a:lnTo>
                    <a:lnTo>
                      <a:pt x="570369" y="381368"/>
                    </a:lnTo>
                    <a:lnTo>
                      <a:pt x="616204" y="376631"/>
                    </a:lnTo>
                    <a:lnTo>
                      <a:pt x="657440" y="362991"/>
                    </a:lnTo>
                    <a:lnTo>
                      <a:pt x="693166" y="341299"/>
                    </a:lnTo>
                    <a:lnTo>
                      <a:pt x="722503" y="312369"/>
                    </a:lnTo>
                    <a:lnTo>
                      <a:pt x="744550" y="277075"/>
                    </a:lnTo>
                    <a:lnTo>
                      <a:pt x="758444" y="236232"/>
                    </a:lnTo>
                    <a:lnTo>
                      <a:pt x="763270" y="1906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85" name="Google Shape;1885;p86"/>
              <p:cNvSpPr/>
              <p:nvPr/>
            </p:nvSpPr>
            <p:spPr>
              <a:xfrm>
                <a:off x="16067544" y="7414883"/>
                <a:ext cx="330200" cy="368934"/>
              </a:xfrm>
              <a:custGeom>
                <a:rect b="b" l="l" r="r" t="t"/>
                <a:pathLst>
                  <a:path extrusionOk="0" h="368934" w="330200">
                    <a:moveTo>
                      <a:pt x="329948" y="0"/>
                    </a:moveTo>
                    <a:lnTo>
                      <a:pt x="251468" y="0"/>
                    </a:lnTo>
                    <a:lnTo>
                      <a:pt x="251468" y="238767"/>
                    </a:lnTo>
                    <a:lnTo>
                      <a:pt x="80688" y="0"/>
                    </a:lnTo>
                    <a:lnTo>
                      <a:pt x="0" y="0"/>
                    </a:lnTo>
                    <a:lnTo>
                      <a:pt x="0" y="368648"/>
                    </a:lnTo>
                    <a:lnTo>
                      <a:pt x="78479" y="368648"/>
                    </a:lnTo>
                    <a:lnTo>
                      <a:pt x="78479" y="121043"/>
                    </a:lnTo>
                    <a:lnTo>
                      <a:pt x="254233" y="368648"/>
                    </a:lnTo>
                    <a:lnTo>
                      <a:pt x="329948" y="368648"/>
                    </a:lnTo>
                    <a:lnTo>
                      <a:pt x="3299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86" name="Google Shape;1886;p86"/>
              <p:cNvSpPr/>
              <p:nvPr/>
            </p:nvSpPr>
            <p:spPr>
              <a:xfrm>
                <a:off x="16448003" y="7409361"/>
                <a:ext cx="304165" cy="381000"/>
              </a:xfrm>
              <a:custGeom>
                <a:rect b="b" l="l" r="r" t="t"/>
                <a:pathLst>
                  <a:path extrusionOk="0" h="381000" w="304165">
                    <a:moveTo>
                      <a:pt x="151984" y="0"/>
                    </a:moveTo>
                    <a:lnTo>
                      <a:pt x="93529" y="8729"/>
                    </a:lnTo>
                    <a:lnTo>
                      <a:pt x="49531" y="32536"/>
                    </a:lnTo>
                    <a:lnTo>
                      <a:pt x="21802" y="67846"/>
                    </a:lnTo>
                    <a:lnTo>
                      <a:pt x="12156" y="111085"/>
                    </a:lnTo>
                    <a:lnTo>
                      <a:pt x="25188" y="161503"/>
                    </a:lnTo>
                    <a:lnTo>
                      <a:pt x="58376" y="193164"/>
                    </a:lnTo>
                    <a:lnTo>
                      <a:pt x="102859" y="211973"/>
                    </a:lnTo>
                    <a:lnTo>
                      <a:pt x="179386" y="231486"/>
                    </a:lnTo>
                    <a:lnTo>
                      <a:pt x="203040" y="240691"/>
                    </a:lnTo>
                    <a:lnTo>
                      <a:pt x="218716" y="253214"/>
                    </a:lnTo>
                    <a:lnTo>
                      <a:pt x="224391" y="270818"/>
                    </a:lnTo>
                    <a:lnTo>
                      <a:pt x="220435" y="286151"/>
                    </a:lnTo>
                    <a:lnTo>
                      <a:pt x="208500" y="299413"/>
                    </a:lnTo>
                    <a:lnTo>
                      <a:pt x="188481" y="308739"/>
                    </a:lnTo>
                    <a:lnTo>
                      <a:pt x="160277" y="312262"/>
                    </a:lnTo>
                    <a:lnTo>
                      <a:pt x="124172" y="308299"/>
                    </a:lnTo>
                    <a:lnTo>
                      <a:pt x="92367" y="297548"/>
                    </a:lnTo>
                    <a:lnTo>
                      <a:pt x="65225" y="281720"/>
                    </a:lnTo>
                    <a:lnTo>
                      <a:pt x="43108" y="262526"/>
                    </a:lnTo>
                    <a:lnTo>
                      <a:pt x="0" y="322220"/>
                    </a:lnTo>
                    <a:lnTo>
                      <a:pt x="29178" y="346062"/>
                    </a:lnTo>
                    <a:lnTo>
                      <a:pt x="64731" y="364568"/>
                    </a:lnTo>
                    <a:lnTo>
                      <a:pt x="107021" y="376547"/>
                    </a:lnTo>
                    <a:lnTo>
                      <a:pt x="156414" y="380805"/>
                    </a:lnTo>
                    <a:lnTo>
                      <a:pt x="209962" y="374977"/>
                    </a:lnTo>
                    <a:lnTo>
                      <a:pt x="251334" y="358591"/>
                    </a:lnTo>
                    <a:lnTo>
                      <a:pt x="280688" y="333291"/>
                    </a:lnTo>
                    <a:lnTo>
                      <a:pt x="298183" y="300721"/>
                    </a:lnTo>
                    <a:lnTo>
                      <a:pt x="303980" y="262526"/>
                    </a:lnTo>
                    <a:lnTo>
                      <a:pt x="290939" y="212170"/>
                    </a:lnTo>
                    <a:lnTo>
                      <a:pt x="257691" y="180105"/>
                    </a:lnTo>
                    <a:lnTo>
                      <a:pt x="213043" y="160788"/>
                    </a:lnTo>
                    <a:lnTo>
                      <a:pt x="165806" y="148676"/>
                    </a:lnTo>
                    <a:lnTo>
                      <a:pt x="136364" y="141327"/>
                    </a:lnTo>
                    <a:lnTo>
                      <a:pt x="113092" y="132993"/>
                    </a:lnTo>
                    <a:lnTo>
                      <a:pt x="97800" y="121859"/>
                    </a:lnTo>
                    <a:lnTo>
                      <a:pt x="92300" y="106111"/>
                    </a:lnTo>
                    <a:lnTo>
                      <a:pt x="95788" y="90914"/>
                    </a:lnTo>
                    <a:lnTo>
                      <a:pt x="106114" y="79032"/>
                    </a:lnTo>
                    <a:lnTo>
                      <a:pt x="123072" y="71295"/>
                    </a:lnTo>
                    <a:lnTo>
                      <a:pt x="146456" y="68531"/>
                    </a:lnTo>
                    <a:lnTo>
                      <a:pt x="173910" y="70949"/>
                    </a:lnTo>
                    <a:lnTo>
                      <a:pt x="201521" y="78341"/>
                    </a:lnTo>
                    <a:lnTo>
                      <a:pt x="227991" y="90914"/>
                    </a:lnTo>
                    <a:lnTo>
                      <a:pt x="252023" y="108876"/>
                    </a:lnTo>
                    <a:lnTo>
                      <a:pt x="295687" y="51401"/>
                    </a:lnTo>
                    <a:lnTo>
                      <a:pt x="266082" y="29146"/>
                    </a:lnTo>
                    <a:lnTo>
                      <a:pt x="232125" y="13057"/>
                    </a:lnTo>
                    <a:lnTo>
                      <a:pt x="194023" y="3290"/>
                    </a:lnTo>
                    <a:lnTo>
                      <a:pt x="1519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87" name="Google Shape;1887;p86"/>
              <p:cNvSpPr/>
              <p:nvPr/>
            </p:nvSpPr>
            <p:spPr>
              <a:xfrm>
                <a:off x="16780764" y="7414888"/>
                <a:ext cx="635000" cy="368934"/>
              </a:xfrm>
              <a:custGeom>
                <a:rect b="b" l="l" r="r" t="t"/>
                <a:pathLst>
                  <a:path extrusionOk="0" h="368934" w="635000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635000">
                    <a:moveTo>
                      <a:pt x="634796" y="368655"/>
                    </a:moveTo>
                    <a:lnTo>
                      <a:pt x="556806" y="236562"/>
                    </a:lnTo>
                    <a:lnTo>
                      <a:pt x="551903" y="228269"/>
                    </a:lnTo>
                    <a:lnTo>
                      <a:pt x="581291" y="216369"/>
                    </a:lnTo>
                    <a:lnTo>
                      <a:pt x="607174" y="194487"/>
                    </a:lnTo>
                    <a:lnTo>
                      <a:pt x="621601" y="169125"/>
                    </a:lnTo>
                    <a:lnTo>
                      <a:pt x="625576" y="162128"/>
                    </a:lnTo>
                    <a:lnTo>
                      <a:pt x="632587" y="118833"/>
                    </a:lnTo>
                    <a:lnTo>
                      <a:pt x="624052" y="71361"/>
                    </a:lnTo>
                    <a:lnTo>
                      <a:pt x="621499" y="67437"/>
                    </a:lnTo>
                    <a:lnTo>
                      <a:pt x="599503" y="33718"/>
                    </a:lnTo>
                    <a:lnTo>
                      <a:pt x="560552" y="8928"/>
                    </a:lnTo>
                    <a:lnTo>
                      <a:pt x="552450" y="7531"/>
                    </a:lnTo>
                    <a:lnTo>
                      <a:pt x="552450" y="118275"/>
                    </a:lnTo>
                    <a:lnTo>
                      <a:pt x="548246" y="139280"/>
                    </a:lnTo>
                    <a:lnTo>
                      <a:pt x="536625" y="155308"/>
                    </a:lnTo>
                    <a:lnTo>
                      <a:pt x="519112" y="165531"/>
                    </a:lnTo>
                    <a:lnTo>
                      <a:pt x="497179" y="169125"/>
                    </a:lnTo>
                    <a:lnTo>
                      <a:pt x="414845" y="169125"/>
                    </a:lnTo>
                    <a:lnTo>
                      <a:pt x="414845" y="67437"/>
                    </a:lnTo>
                    <a:lnTo>
                      <a:pt x="497179" y="67437"/>
                    </a:lnTo>
                    <a:lnTo>
                      <a:pt x="519112" y="71031"/>
                    </a:lnTo>
                    <a:lnTo>
                      <a:pt x="536625" y="81254"/>
                    </a:lnTo>
                    <a:lnTo>
                      <a:pt x="548246" y="97282"/>
                    </a:lnTo>
                    <a:lnTo>
                      <a:pt x="552450" y="118275"/>
                    </a:lnTo>
                    <a:lnTo>
                      <a:pt x="552450" y="7531"/>
                    </a:lnTo>
                    <a:lnTo>
                      <a:pt x="508800" y="0"/>
                    </a:lnTo>
                    <a:lnTo>
                      <a:pt x="336346" y="0"/>
                    </a:lnTo>
                    <a:lnTo>
                      <a:pt x="336346" y="368655"/>
                    </a:lnTo>
                    <a:lnTo>
                      <a:pt x="414845" y="368655"/>
                    </a:lnTo>
                    <a:lnTo>
                      <a:pt x="414845" y="236562"/>
                    </a:lnTo>
                    <a:lnTo>
                      <a:pt x="472313" y="236562"/>
                    </a:lnTo>
                    <a:lnTo>
                      <a:pt x="544715" y="368655"/>
                    </a:lnTo>
                    <a:lnTo>
                      <a:pt x="634796" y="3686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88" name="Google Shape;1888;p86"/>
              <p:cNvSpPr/>
              <p:nvPr/>
            </p:nvSpPr>
            <p:spPr>
              <a:xfrm>
                <a:off x="17463098" y="7414888"/>
                <a:ext cx="329565" cy="375284"/>
              </a:xfrm>
              <a:custGeom>
                <a:rect b="b" l="l" r="r" t="t"/>
                <a:pathLst>
                  <a:path extrusionOk="0" h="375284" w="329565">
                    <a:moveTo>
                      <a:pt x="329403" y="0"/>
                    </a:moveTo>
                    <a:lnTo>
                      <a:pt x="249814" y="0"/>
                    </a:lnTo>
                    <a:lnTo>
                      <a:pt x="249814" y="218862"/>
                    </a:lnTo>
                    <a:lnTo>
                      <a:pt x="244529" y="254105"/>
                    </a:lnTo>
                    <a:lnTo>
                      <a:pt x="228673" y="281524"/>
                    </a:lnTo>
                    <a:lnTo>
                      <a:pt x="202247" y="299304"/>
                    </a:lnTo>
                    <a:lnTo>
                      <a:pt x="165251" y="305634"/>
                    </a:lnTo>
                    <a:lnTo>
                      <a:pt x="127615" y="299304"/>
                    </a:lnTo>
                    <a:lnTo>
                      <a:pt x="100863" y="281524"/>
                    </a:lnTo>
                    <a:lnTo>
                      <a:pt x="84890" y="254105"/>
                    </a:lnTo>
                    <a:lnTo>
                      <a:pt x="79589" y="218862"/>
                    </a:lnTo>
                    <a:lnTo>
                      <a:pt x="79589" y="0"/>
                    </a:lnTo>
                    <a:lnTo>
                      <a:pt x="0" y="0"/>
                    </a:lnTo>
                    <a:lnTo>
                      <a:pt x="0" y="221626"/>
                    </a:lnTo>
                    <a:lnTo>
                      <a:pt x="4410" y="264479"/>
                    </a:lnTo>
                    <a:lnTo>
                      <a:pt x="17787" y="301744"/>
                    </a:lnTo>
                    <a:lnTo>
                      <a:pt x="72297" y="355582"/>
                    </a:lnTo>
                    <a:lnTo>
                      <a:pt x="113861" y="370189"/>
                    </a:lnTo>
                    <a:lnTo>
                      <a:pt x="165251" y="375276"/>
                    </a:lnTo>
                    <a:lnTo>
                      <a:pt x="216175" y="370225"/>
                    </a:lnTo>
                    <a:lnTo>
                      <a:pt x="257427" y="355685"/>
                    </a:lnTo>
                    <a:lnTo>
                      <a:pt x="289192" y="332578"/>
                    </a:lnTo>
                    <a:lnTo>
                      <a:pt x="324996" y="264350"/>
                    </a:lnTo>
                    <a:lnTo>
                      <a:pt x="329403" y="221071"/>
                    </a:lnTo>
                    <a:lnTo>
                      <a:pt x="3294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89" name="Google Shape;1889;p86"/>
              <p:cNvSpPr/>
              <p:nvPr/>
            </p:nvSpPr>
            <p:spPr>
              <a:xfrm>
                <a:off x="17841129" y="7408809"/>
                <a:ext cx="350519" cy="381634"/>
              </a:xfrm>
              <a:custGeom>
                <a:rect b="b" l="l" r="r" t="t"/>
                <a:pathLst>
                  <a:path extrusionOk="0" h="381634" w="350519">
                    <a:moveTo>
                      <a:pt x="193439" y="0"/>
                    </a:moveTo>
                    <a:lnTo>
                      <a:pt x="148791" y="4616"/>
                    </a:lnTo>
                    <a:lnTo>
                      <a:pt x="107961" y="17983"/>
                    </a:lnTo>
                    <a:lnTo>
                      <a:pt x="72061" y="39373"/>
                    </a:lnTo>
                    <a:lnTo>
                      <a:pt x="42202" y="68063"/>
                    </a:lnTo>
                    <a:lnTo>
                      <a:pt x="19498" y="103327"/>
                    </a:lnTo>
                    <a:lnTo>
                      <a:pt x="5059" y="144439"/>
                    </a:lnTo>
                    <a:lnTo>
                      <a:pt x="0" y="190674"/>
                    </a:lnTo>
                    <a:lnTo>
                      <a:pt x="5059" y="236913"/>
                    </a:lnTo>
                    <a:lnTo>
                      <a:pt x="19498" y="278026"/>
                    </a:lnTo>
                    <a:lnTo>
                      <a:pt x="42202" y="313290"/>
                    </a:lnTo>
                    <a:lnTo>
                      <a:pt x="72061" y="341979"/>
                    </a:lnTo>
                    <a:lnTo>
                      <a:pt x="107961" y="363368"/>
                    </a:lnTo>
                    <a:lnTo>
                      <a:pt x="148791" y="376733"/>
                    </a:lnTo>
                    <a:lnTo>
                      <a:pt x="193439" y="381349"/>
                    </a:lnTo>
                    <a:lnTo>
                      <a:pt x="249675" y="373638"/>
                    </a:lnTo>
                    <a:lnTo>
                      <a:pt x="293476" y="353234"/>
                    </a:lnTo>
                    <a:lnTo>
                      <a:pt x="326501" y="324228"/>
                    </a:lnTo>
                    <a:lnTo>
                      <a:pt x="350408" y="290713"/>
                    </a:lnTo>
                    <a:lnTo>
                      <a:pt x="282975" y="258107"/>
                    </a:lnTo>
                    <a:lnTo>
                      <a:pt x="268208" y="279307"/>
                    </a:lnTo>
                    <a:lnTo>
                      <a:pt x="247741" y="296311"/>
                    </a:lnTo>
                    <a:lnTo>
                      <a:pt x="222507" y="307616"/>
                    </a:lnTo>
                    <a:lnTo>
                      <a:pt x="193439" y="311718"/>
                    </a:lnTo>
                    <a:lnTo>
                      <a:pt x="148774" y="302598"/>
                    </a:lnTo>
                    <a:lnTo>
                      <a:pt x="113021" y="277312"/>
                    </a:lnTo>
                    <a:lnTo>
                      <a:pt x="89289" y="238968"/>
                    </a:lnTo>
                    <a:lnTo>
                      <a:pt x="80688" y="190674"/>
                    </a:lnTo>
                    <a:lnTo>
                      <a:pt x="89289" y="142381"/>
                    </a:lnTo>
                    <a:lnTo>
                      <a:pt x="113021" y="104037"/>
                    </a:lnTo>
                    <a:lnTo>
                      <a:pt x="148774" y="78751"/>
                    </a:lnTo>
                    <a:lnTo>
                      <a:pt x="193439" y="69631"/>
                    </a:lnTo>
                    <a:lnTo>
                      <a:pt x="222507" y="73811"/>
                    </a:lnTo>
                    <a:lnTo>
                      <a:pt x="247741" y="85246"/>
                    </a:lnTo>
                    <a:lnTo>
                      <a:pt x="268208" y="102276"/>
                    </a:lnTo>
                    <a:lnTo>
                      <a:pt x="282975" y="123242"/>
                    </a:lnTo>
                    <a:lnTo>
                      <a:pt x="350408" y="90091"/>
                    </a:lnTo>
                    <a:lnTo>
                      <a:pt x="326735" y="56662"/>
                    </a:lnTo>
                    <a:lnTo>
                      <a:pt x="293684" y="27843"/>
                    </a:lnTo>
                    <a:lnTo>
                      <a:pt x="249753" y="7625"/>
                    </a:lnTo>
                    <a:lnTo>
                      <a:pt x="1934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90" name="Google Shape;1890;p86"/>
              <p:cNvSpPr/>
              <p:nvPr/>
            </p:nvSpPr>
            <p:spPr>
              <a:xfrm>
                <a:off x="18220652" y="7415396"/>
                <a:ext cx="294640" cy="368300"/>
              </a:xfrm>
              <a:custGeom>
                <a:rect b="b" l="l" r="r" t="t"/>
                <a:pathLst>
                  <a:path extrusionOk="0" h="368300" w="294640">
                    <a:moveTo>
                      <a:pt x="294030" y="0"/>
                    </a:moveTo>
                    <a:lnTo>
                      <a:pt x="0" y="0"/>
                    </a:lnTo>
                    <a:lnTo>
                      <a:pt x="0" y="68580"/>
                    </a:lnTo>
                    <a:lnTo>
                      <a:pt x="107772" y="68580"/>
                    </a:lnTo>
                    <a:lnTo>
                      <a:pt x="107772" y="368300"/>
                    </a:lnTo>
                    <a:lnTo>
                      <a:pt x="186804" y="368300"/>
                    </a:lnTo>
                    <a:lnTo>
                      <a:pt x="186804" y="68580"/>
                    </a:lnTo>
                    <a:lnTo>
                      <a:pt x="294030" y="68580"/>
                    </a:lnTo>
                    <a:lnTo>
                      <a:pt x="294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91" name="Google Shape;1891;p86"/>
              <p:cNvSpPr/>
              <p:nvPr/>
            </p:nvSpPr>
            <p:spPr>
              <a:xfrm>
                <a:off x="15891268" y="7950304"/>
                <a:ext cx="341630" cy="368934"/>
              </a:xfrm>
              <a:custGeom>
                <a:rect b="b" l="l" r="r" t="t"/>
                <a:pathLst>
                  <a:path extrusionOk="0" h="368934" w="341630">
                    <a:moveTo>
                      <a:pt x="145356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145356" y="368637"/>
                    </a:lnTo>
                    <a:lnTo>
                      <a:pt x="192566" y="364273"/>
                    </a:lnTo>
                    <a:lnTo>
                      <a:pt x="234660" y="351584"/>
                    </a:lnTo>
                    <a:lnTo>
                      <a:pt x="270857" y="331180"/>
                    </a:lnTo>
                    <a:lnTo>
                      <a:pt x="300372" y="303670"/>
                    </a:lnTo>
                    <a:lnTo>
                      <a:pt x="303043" y="299551"/>
                    </a:lnTo>
                    <a:lnTo>
                      <a:pt x="78479" y="299551"/>
                    </a:lnTo>
                    <a:lnTo>
                      <a:pt x="78479" y="69086"/>
                    </a:lnTo>
                    <a:lnTo>
                      <a:pt x="302819" y="69086"/>
                    </a:lnTo>
                    <a:lnTo>
                      <a:pt x="300372" y="65302"/>
                    </a:lnTo>
                    <a:lnTo>
                      <a:pt x="270857" y="37675"/>
                    </a:lnTo>
                    <a:lnTo>
                      <a:pt x="234660" y="17163"/>
                    </a:lnTo>
                    <a:lnTo>
                      <a:pt x="192566" y="4395"/>
                    </a:lnTo>
                    <a:lnTo>
                      <a:pt x="145356" y="0"/>
                    </a:lnTo>
                    <a:close/>
                  </a:path>
                  <a:path extrusionOk="0" h="368934" w="341630">
                    <a:moveTo>
                      <a:pt x="302819" y="69086"/>
                    </a:moveTo>
                    <a:lnTo>
                      <a:pt x="145356" y="69086"/>
                    </a:lnTo>
                    <a:lnTo>
                      <a:pt x="195348" y="77963"/>
                    </a:lnTo>
                    <a:lnTo>
                      <a:pt x="231507" y="102384"/>
                    </a:lnTo>
                    <a:lnTo>
                      <a:pt x="253469" y="139032"/>
                    </a:lnTo>
                    <a:lnTo>
                      <a:pt x="260871" y="184591"/>
                    </a:lnTo>
                    <a:lnTo>
                      <a:pt x="253081" y="228903"/>
                    </a:lnTo>
                    <a:lnTo>
                      <a:pt x="230470" y="265493"/>
                    </a:lnTo>
                    <a:lnTo>
                      <a:pt x="194182" y="290371"/>
                    </a:lnTo>
                    <a:lnTo>
                      <a:pt x="145356" y="299551"/>
                    </a:lnTo>
                    <a:lnTo>
                      <a:pt x="303043" y="299551"/>
                    </a:lnTo>
                    <a:lnTo>
                      <a:pt x="322424" y="269662"/>
                    </a:lnTo>
                    <a:lnTo>
                      <a:pt x="336229" y="229766"/>
                    </a:lnTo>
                    <a:lnTo>
                      <a:pt x="341005" y="184591"/>
                    </a:lnTo>
                    <a:lnTo>
                      <a:pt x="336229" y="139388"/>
                    </a:lnTo>
                    <a:lnTo>
                      <a:pt x="322424" y="99416"/>
                    </a:lnTo>
                    <a:lnTo>
                      <a:pt x="302819" y="690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92" name="Google Shape;1892;p86"/>
              <p:cNvSpPr/>
              <p:nvPr/>
            </p:nvSpPr>
            <p:spPr>
              <a:xfrm>
                <a:off x="16289190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93" name="Google Shape;1893;p86"/>
              <p:cNvSpPr/>
              <p:nvPr/>
            </p:nvSpPr>
            <p:spPr>
              <a:xfrm>
                <a:off x="16424208" y="7944221"/>
                <a:ext cx="353694" cy="382270"/>
              </a:xfrm>
              <a:custGeom>
                <a:rect b="b" l="l" r="r" t="t"/>
                <a:pathLst>
                  <a:path extrusionOk="0" h="382270" w="353694">
                    <a:moveTo>
                      <a:pt x="196203" y="0"/>
                    </a:moveTo>
                    <a:lnTo>
                      <a:pt x="151399" y="4442"/>
                    </a:lnTo>
                    <a:lnTo>
                      <a:pt x="110173" y="17402"/>
                    </a:lnTo>
                    <a:lnTo>
                      <a:pt x="73733" y="38328"/>
                    </a:lnTo>
                    <a:lnTo>
                      <a:pt x="43287" y="66670"/>
                    </a:lnTo>
                    <a:lnTo>
                      <a:pt x="20044" y="101875"/>
                    </a:lnTo>
                    <a:lnTo>
                      <a:pt x="5212" y="143394"/>
                    </a:lnTo>
                    <a:lnTo>
                      <a:pt x="0" y="190674"/>
                    </a:lnTo>
                    <a:lnTo>
                      <a:pt x="5212" y="237814"/>
                    </a:lnTo>
                    <a:lnTo>
                      <a:pt x="20044" y="279345"/>
                    </a:lnTo>
                    <a:lnTo>
                      <a:pt x="43287" y="314669"/>
                    </a:lnTo>
                    <a:lnTo>
                      <a:pt x="73733" y="343185"/>
                    </a:lnTo>
                    <a:lnTo>
                      <a:pt x="110173" y="364296"/>
                    </a:lnTo>
                    <a:lnTo>
                      <a:pt x="151399" y="377402"/>
                    </a:lnTo>
                    <a:lnTo>
                      <a:pt x="196203" y="381904"/>
                    </a:lnTo>
                    <a:lnTo>
                      <a:pt x="243657" y="376930"/>
                    </a:lnTo>
                    <a:lnTo>
                      <a:pt x="285669" y="362838"/>
                    </a:lnTo>
                    <a:lnTo>
                      <a:pt x="322187" y="340871"/>
                    </a:lnTo>
                    <a:lnTo>
                      <a:pt x="353162" y="312273"/>
                    </a:lnTo>
                    <a:lnTo>
                      <a:pt x="353162" y="171335"/>
                    </a:lnTo>
                    <a:lnTo>
                      <a:pt x="177408" y="171335"/>
                    </a:lnTo>
                    <a:lnTo>
                      <a:pt x="177408" y="238757"/>
                    </a:lnTo>
                    <a:lnTo>
                      <a:pt x="275792" y="238757"/>
                    </a:lnTo>
                    <a:lnTo>
                      <a:pt x="275792" y="283530"/>
                    </a:lnTo>
                    <a:lnTo>
                      <a:pt x="261335" y="293995"/>
                    </a:lnTo>
                    <a:lnTo>
                      <a:pt x="242630" y="303011"/>
                    </a:lnTo>
                    <a:lnTo>
                      <a:pt x="220608" y="309334"/>
                    </a:lnTo>
                    <a:lnTo>
                      <a:pt x="196203" y="311718"/>
                    </a:lnTo>
                    <a:lnTo>
                      <a:pt x="149941" y="302598"/>
                    </a:lnTo>
                    <a:lnTo>
                      <a:pt x="113372" y="277312"/>
                    </a:lnTo>
                    <a:lnTo>
                      <a:pt x="89342" y="238968"/>
                    </a:lnTo>
                    <a:lnTo>
                      <a:pt x="80699" y="190674"/>
                    </a:lnTo>
                    <a:lnTo>
                      <a:pt x="89342" y="142387"/>
                    </a:lnTo>
                    <a:lnTo>
                      <a:pt x="113372" y="104046"/>
                    </a:lnTo>
                    <a:lnTo>
                      <a:pt x="149941" y="78761"/>
                    </a:lnTo>
                    <a:lnTo>
                      <a:pt x="196203" y="69641"/>
                    </a:lnTo>
                    <a:lnTo>
                      <a:pt x="223760" y="73243"/>
                    </a:lnTo>
                    <a:lnTo>
                      <a:pt x="247947" y="83113"/>
                    </a:lnTo>
                    <a:lnTo>
                      <a:pt x="268095" y="97855"/>
                    </a:lnTo>
                    <a:lnTo>
                      <a:pt x="283530" y="116069"/>
                    </a:lnTo>
                    <a:lnTo>
                      <a:pt x="348743" y="80688"/>
                    </a:lnTo>
                    <a:lnTo>
                      <a:pt x="323742" y="49664"/>
                    </a:lnTo>
                    <a:lnTo>
                      <a:pt x="290504" y="23974"/>
                    </a:lnTo>
                    <a:lnTo>
                      <a:pt x="248250" y="6468"/>
                    </a:lnTo>
                    <a:lnTo>
                      <a:pt x="196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94" name="Google Shape;1894;p86"/>
              <p:cNvSpPr/>
              <p:nvPr/>
            </p:nvSpPr>
            <p:spPr>
              <a:xfrm>
                <a:off x="16845340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95" name="Google Shape;1895;p86"/>
              <p:cNvSpPr/>
              <p:nvPr/>
            </p:nvSpPr>
            <p:spPr>
              <a:xfrm>
                <a:off x="16965486" y="7950307"/>
                <a:ext cx="924559" cy="368934"/>
              </a:xfrm>
              <a:custGeom>
                <a:rect b="b" l="l" r="r" t="t"/>
                <a:pathLst>
                  <a:path extrusionOk="0" h="368934" w="924559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924559">
                    <a:moveTo>
                      <a:pt x="648843" y="368642"/>
                    </a:moveTo>
                    <a:lnTo>
                      <a:pt x="624357" y="305079"/>
                    </a:lnTo>
                    <a:lnTo>
                      <a:pt x="598157" y="237096"/>
                    </a:lnTo>
                    <a:lnTo>
                      <a:pt x="532993" y="67983"/>
                    </a:lnTo>
                    <a:lnTo>
                      <a:pt x="518414" y="30137"/>
                    </a:lnTo>
                    <a:lnTo>
                      <a:pt x="518414" y="237096"/>
                    </a:lnTo>
                    <a:lnTo>
                      <a:pt x="396265" y="237096"/>
                    </a:lnTo>
                    <a:lnTo>
                      <a:pt x="457619" y="67983"/>
                    </a:lnTo>
                    <a:lnTo>
                      <a:pt x="518414" y="237096"/>
                    </a:lnTo>
                    <a:lnTo>
                      <a:pt x="518414" y="30137"/>
                    </a:lnTo>
                    <a:lnTo>
                      <a:pt x="506806" y="0"/>
                    </a:lnTo>
                    <a:lnTo>
                      <a:pt x="408419" y="0"/>
                    </a:lnTo>
                    <a:lnTo>
                      <a:pt x="265823" y="368642"/>
                    </a:lnTo>
                    <a:lnTo>
                      <a:pt x="352044" y="368642"/>
                    </a:lnTo>
                    <a:lnTo>
                      <a:pt x="375259" y="305079"/>
                    </a:lnTo>
                    <a:lnTo>
                      <a:pt x="539953" y="305079"/>
                    </a:lnTo>
                    <a:lnTo>
                      <a:pt x="563168" y="368642"/>
                    </a:lnTo>
                    <a:lnTo>
                      <a:pt x="648843" y="368642"/>
                    </a:lnTo>
                    <a:close/>
                  </a:path>
                  <a:path extrusionOk="0" h="368934" w="924559">
                    <a:moveTo>
                      <a:pt x="924077" y="299720"/>
                    </a:moveTo>
                    <a:lnTo>
                      <a:pt x="768210" y="299720"/>
                    </a:lnTo>
                    <a:lnTo>
                      <a:pt x="768210" y="0"/>
                    </a:lnTo>
                    <a:lnTo>
                      <a:pt x="689737" y="0"/>
                    </a:lnTo>
                    <a:lnTo>
                      <a:pt x="689737" y="299720"/>
                    </a:lnTo>
                    <a:lnTo>
                      <a:pt x="689737" y="368300"/>
                    </a:lnTo>
                    <a:lnTo>
                      <a:pt x="924077" y="368300"/>
                    </a:lnTo>
                    <a:lnTo>
                      <a:pt x="924077" y="2997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1896" name="Google Shape;1896;p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691654" y="4281104"/>
              <a:ext cx="2094181" cy="27463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1D59A8"/>
        </a:solidFill>
      </p:bgPr>
    </p:bg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1" name="Google Shape;1901;p87"/>
          <p:cNvGrpSpPr/>
          <p:nvPr/>
        </p:nvGrpSpPr>
        <p:grpSpPr>
          <a:xfrm>
            <a:off x="2879141" y="1947046"/>
            <a:ext cx="2995542" cy="1249038"/>
            <a:chOff x="6330565" y="4281104"/>
            <a:chExt cx="6586503" cy="2746345"/>
          </a:xfrm>
        </p:grpSpPr>
        <p:pic>
          <p:nvPicPr>
            <p:cNvPr id="1902" name="Google Shape;1902;p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30565" y="4281104"/>
              <a:ext cx="2094181" cy="27463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03" name="Google Shape;1903;p87"/>
            <p:cNvGrpSpPr/>
            <p:nvPr/>
          </p:nvGrpSpPr>
          <p:grpSpPr>
            <a:xfrm>
              <a:off x="8839696" y="5080949"/>
              <a:ext cx="4077372" cy="1146789"/>
              <a:chOff x="8839696" y="5080949"/>
              <a:chExt cx="4077372" cy="1146789"/>
            </a:xfrm>
          </p:grpSpPr>
          <p:sp>
            <p:nvSpPr>
              <p:cNvPr id="1904" name="Google Shape;1904;p87"/>
              <p:cNvSpPr/>
              <p:nvPr/>
            </p:nvSpPr>
            <p:spPr>
              <a:xfrm>
                <a:off x="8839696" y="5080958"/>
                <a:ext cx="954404" cy="476885"/>
              </a:xfrm>
              <a:custGeom>
                <a:rect b="b" l="l" r="r" t="t"/>
                <a:pathLst>
                  <a:path extrusionOk="0" h="476885" w="954404">
                    <a:moveTo>
                      <a:pt x="438010" y="112610"/>
                    </a:moveTo>
                    <a:lnTo>
                      <a:pt x="415213" y="78879"/>
                    </a:lnTo>
                    <a:lnTo>
                      <a:pt x="385152" y="48196"/>
                    </a:lnTo>
                    <a:lnTo>
                      <a:pt x="346875" y="23126"/>
                    </a:lnTo>
                    <a:lnTo>
                      <a:pt x="299415" y="6210"/>
                    </a:lnTo>
                    <a:lnTo>
                      <a:pt x="241808" y="0"/>
                    </a:lnTo>
                    <a:lnTo>
                      <a:pt x="192735" y="4432"/>
                    </a:lnTo>
                    <a:lnTo>
                      <a:pt x="147180" y="17322"/>
                    </a:lnTo>
                    <a:lnTo>
                      <a:pt x="106095" y="38074"/>
                    </a:lnTo>
                    <a:lnTo>
                      <a:pt x="70383" y="66065"/>
                    </a:lnTo>
                    <a:lnTo>
                      <a:pt x="40982" y="100685"/>
                    </a:lnTo>
                    <a:lnTo>
                      <a:pt x="18834" y="141351"/>
                    </a:lnTo>
                    <a:lnTo>
                      <a:pt x="4864" y="187439"/>
                    </a:lnTo>
                    <a:lnTo>
                      <a:pt x="0" y="238340"/>
                    </a:lnTo>
                    <a:lnTo>
                      <a:pt x="4864" y="289255"/>
                    </a:lnTo>
                    <a:lnTo>
                      <a:pt x="18834" y="335343"/>
                    </a:lnTo>
                    <a:lnTo>
                      <a:pt x="40982" y="375996"/>
                    </a:lnTo>
                    <a:lnTo>
                      <a:pt x="70383" y="410629"/>
                    </a:lnTo>
                    <a:lnTo>
                      <a:pt x="106095" y="438619"/>
                    </a:lnTo>
                    <a:lnTo>
                      <a:pt x="147180" y="459371"/>
                    </a:lnTo>
                    <a:lnTo>
                      <a:pt x="192735" y="472262"/>
                    </a:lnTo>
                    <a:lnTo>
                      <a:pt x="241808" y="476694"/>
                    </a:lnTo>
                    <a:lnTo>
                      <a:pt x="299351" y="470420"/>
                    </a:lnTo>
                    <a:lnTo>
                      <a:pt x="346684" y="453326"/>
                    </a:lnTo>
                    <a:lnTo>
                      <a:pt x="384860" y="428053"/>
                    </a:lnTo>
                    <a:lnTo>
                      <a:pt x="414947" y="397192"/>
                    </a:lnTo>
                    <a:lnTo>
                      <a:pt x="438010" y="363385"/>
                    </a:lnTo>
                    <a:lnTo>
                      <a:pt x="353720" y="322630"/>
                    </a:lnTo>
                    <a:lnTo>
                      <a:pt x="335254" y="349135"/>
                    </a:lnTo>
                    <a:lnTo>
                      <a:pt x="309676" y="370382"/>
                    </a:lnTo>
                    <a:lnTo>
                      <a:pt x="278130" y="384517"/>
                    </a:lnTo>
                    <a:lnTo>
                      <a:pt x="241808" y="389636"/>
                    </a:lnTo>
                    <a:lnTo>
                      <a:pt x="196367" y="382257"/>
                    </a:lnTo>
                    <a:lnTo>
                      <a:pt x="157568" y="361454"/>
                    </a:lnTo>
                    <a:lnTo>
                      <a:pt x="127393" y="329209"/>
                    </a:lnTo>
                    <a:lnTo>
                      <a:pt x="107823" y="287502"/>
                    </a:lnTo>
                    <a:lnTo>
                      <a:pt x="100863" y="238340"/>
                    </a:lnTo>
                    <a:lnTo>
                      <a:pt x="107823" y="189191"/>
                    </a:lnTo>
                    <a:lnTo>
                      <a:pt x="127393" y="147485"/>
                    </a:lnTo>
                    <a:lnTo>
                      <a:pt x="157568" y="115239"/>
                    </a:lnTo>
                    <a:lnTo>
                      <a:pt x="196367" y="94424"/>
                    </a:lnTo>
                    <a:lnTo>
                      <a:pt x="241808" y="87058"/>
                    </a:lnTo>
                    <a:lnTo>
                      <a:pt x="278130" y="92278"/>
                    </a:lnTo>
                    <a:lnTo>
                      <a:pt x="309676" y="106565"/>
                    </a:lnTo>
                    <a:lnTo>
                      <a:pt x="335254" y="127850"/>
                    </a:lnTo>
                    <a:lnTo>
                      <a:pt x="353720" y="154063"/>
                    </a:lnTo>
                    <a:lnTo>
                      <a:pt x="438010" y="112610"/>
                    </a:lnTo>
                    <a:close/>
                  </a:path>
                  <a:path extrusionOk="0" h="476885" w="954404">
                    <a:moveTo>
                      <a:pt x="954074" y="238340"/>
                    </a:moveTo>
                    <a:lnTo>
                      <a:pt x="949439" y="188239"/>
                    </a:lnTo>
                    <a:lnTo>
                      <a:pt x="936028" y="142519"/>
                    </a:lnTo>
                    <a:lnTo>
                      <a:pt x="914577" y="101904"/>
                    </a:lnTo>
                    <a:lnTo>
                      <a:pt x="902309" y="87045"/>
                    </a:lnTo>
                    <a:lnTo>
                      <a:pt x="885850" y="67106"/>
                    </a:lnTo>
                    <a:lnTo>
                      <a:pt x="853211" y="40919"/>
                    </a:lnTo>
                    <a:lnTo>
                      <a:pt x="853211" y="238340"/>
                    </a:lnTo>
                    <a:lnTo>
                      <a:pt x="846772" y="286981"/>
                    </a:lnTo>
                    <a:lnTo>
                      <a:pt x="828319" y="328612"/>
                    </a:lnTo>
                    <a:lnTo>
                      <a:pt x="799033" y="361061"/>
                    </a:lnTo>
                    <a:lnTo>
                      <a:pt x="760171" y="382130"/>
                    </a:lnTo>
                    <a:lnTo>
                      <a:pt x="712952" y="389648"/>
                    </a:lnTo>
                    <a:lnTo>
                      <a:pt x="665810" y="382130"/>
                    </a:lnTo>
                    <a:lnTo>
                      <a:pt x="627126" y="361061"/>
                    </a:lnTo>
                    <a:lnTo>
                      <a:pt x="598055" y="328612"/>
                    </a:lnTo>
                    <a:lnTo>
                      <a:pt x="579755" y="286981"/>
                    </a:lnTo>
                    <a:lnTo>
                      <a:pt x="573405" y="238340"/>
                    </a:lnTo>
                    <a:lnTo>
                      <a:pt x="579755" y="189445"/>
                    </a:lnTo>
                    <a:lnTo>
                      <a:pt x="598055" y="147777"/>
                    </a:lnTo>
                    <a:lnTo>
                      <a:pt x="627126" y="115430"/>
                    </a:lnTo>
                    <a:lnTo>
                      <a:pt x="665810" y="94488"/>
                    </a:lnTo>
                    <a:lnTo>
                      <a:pt x="712952" y="87045"/>
                    </a:lnTo>
                    <a:lnTo>
                      <a:pt x="760171" y="94488"/>
                    </a:lnTo>
                    <a:lnTo>
                      <a:pt x="799033" y="115430"/>
                    </a:lnTo>
                    <a:lnTo>
                      <a:pt x="828319" y="147777"/>
                    </a:lnTo>
                    <a:lnTo>
                      <a:pt x="846772" y="189445"/>
                    </a:lnTo>
                    <a:lnTo>
                      <a:pt x="853211" y="238340"/>
                    </a:lnTo>
                    <a:lnTo>
                      <a:pt x="853211" y="40919"/>
                    </a:lnTo>
                    <a:lnTo>
                      <a:pt x="850582" y="38798"/>
                    </a:lnTo>
                    <a:lnTo>
                      <a:pt x="809510" y="17716"/>
                    </a:lnTo>
                    <a:lnTo>
                      <a:pt x="763384" y="4546"/>
                    </a:lnTo>
                    <a:lnTo>
                      <a:pt x="712952" y="0"/>
                    </a:lnTo>
                    <a:lnTo>
                      <a:pt x="662762" y="4546"/>
                    </a:lnTo>
                    <a:lnTo>
                      <a:pt x="616813" y="17716"/>
                    </a:lnTo>
                    <a:lnTo>
                      <a:pt x="575868" y="38798"/>
                    </a:lnTo>
                    <a:lnTo>
                      <a:pt x="540677" y="67106"/>
                    </a:lnTo>
                    <a:lnTo>
                      <a:pt x="511987" y="101904"/>
                    </a:lnTo>
                    <a:lnTo>
                      <a:pt x="490575" y="142519"/>
                    </a:lnTo>
                    <a:lnTo>
                      <a:pt x="477177" y="188239"/>
                    </a:lnTo>
                    <a:lnTo>
                      <a:pt x="472541" y="238340"/>
                    </a:lnTo>
                    <a:lnTo>
                      <a:pt x="477177" y="288455"/>
                    </a:lnTo>
                    <a:lnTo>
                      <a:pt x="490575" y="334162"/>
                    </a:lnTo>
                    <a:lnTo>
                      <a:pt x="511987" y="374777"/>
                    </a:lnTo>
                    <a:lnTo>
                      <a:pt x="540677" y="409587"/>
                    </a:lnTo>
                    <a:lnTo>
                      <a:pt x="575868" y="437896"/>
                    </a:lnTo>
                    <a:lnTo>
                      <a:pt x="616813" y="458978"/>
                    </a:lnTo>
                    <a:lnTo>
                      <a:pt x="662762" y="472147"/>
                    </a:lnTo>
                    <a:lnTo>
                      <a:pt x="712952" y="476694"/>
                    </a:lnTo>
                    <a:lnTo>
                      <a:pt x="763384" y="472147"/>
                    </a:lnTo>
                    <a:lnTo>
                      <a:pt x="809510" y="458978"/>
                    </a:lnTo>
                    <a:lnTo>
                      <a:pt x="850582" y="437896"/>
                    </a:lnTo>
                    <a:lnTo>
                      <a:pt x="885850" y="409587"/>
                    </a:lnTo>
                    <a:lnTo>
                      <a:pt x="914577" y="374777"/>
                    </a:lnTo>
                    <a:lnTo>
                      <a:pt x="936028" y="334162"/>
                    </a:lnTo>
                    <a:lnTo>
                      <a:pt x="949439" y="288455"/>
                    </a:lnTo>
                    <a:lnTo>
                      <a:pt x="954074" y="2383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05" name="Google Shape;1905;p87"/>
              <p:cNvSpPr/>
              <p:nvPr/>
            </p:nvSpPr>
            <p:spPr>
              <a:xfrm>
                <a:off x="9858015" y="5088557"/>
                <a:ext cx="412750" cy="461010"/>
              </a:xfrm>
              <a:custGeom>
                <a:rect b="b" l="l" r="r" t="t"/>
                <a:pathLst>
                  <a:path extrusionOk="0" h="461010" w="412750">
                    <a:moveTo>
                      <a:pt x="412448" y="0"/>
                    </a:moveTo>
                    <a:lnTo>
                      <a:pt x="314346" y="0"/>
                    </a:lnTo>
                    <a:lnTo>
                      <a:pt x="314346" y="298441"/>
                    </a:lnTo>
                    <a:lnTo>
                      <a:pt x="100866" y="0"/>
                    </a:ln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151293"/>
                    </a:lnTo>
                    <a:lnTo>
                      <a:pt x="317791" y="460802"/>
                    </a:lnTo>
                    <a:lnTo>
                      <a:pt x="412448" y="460802"/>
                    </a:lnTo>
                    <a:lnTo>
                      <a:pt x="4124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06" name="Google Shape;1906;p87"/>
              <p:cNvSpPr/>
              <p:nvPr/>
            </p:nvSpPr>
            <p:spPr>
              <a:xfrm>
                <a:off x="10333596" y="5081645"/>
                <a:ext cx="380365" cy="476250"/>
              </a:xfrm>
              <a:custGeom>
                <a:rect b="b" l="l" r="r" t="t"/>
                <a:pathLst>
                  <a:path extrusionOk="0" h="476250" w="380365">
                    <a:moveTo>
                      <a:pt x="189983" y="0"/>
                    </a:moveTo>
                    <a:lnTo>
                      <a:pt x="130153" y="7079"/>
                    </a:lnTo>
                    <a:lnTo>
                      <a:pt x="81599" y="26794"/>
                    </a:lnTo>
                    <a:lnTo>
                      <a:pt x="45480" y="56854"/>
                    </a:lnTo>
                    <a:lnTo>
                      <a:pt x="22958" y="94974"/>
                    </a:lnTo>
                    <a:lnTo>
                      <a:pt x="15193" y="138864"/>
                    </a:lnTo>
                    <a:lnTo>
                      <a:pt x="25854" y="191392"/>
                    </a:lnTo>
                    <a:lnTo>
                      <a:pt x="54058" y="227968"/>
                    </a:lnTo>
                    <a:lnTo>
                      <a:pt x="94133" y="252373"/>
                    </a:lnTo>
                    <a:lnTo>
                      <a:pt x="140410" y="268387"/>
                    </a:lnTo>
                    <a:lnTo>
                      <a:pt x="187219" y="279792"/>
                    </a:lnTo>
                    <a:lnTo>
                      <a:pt x="224232" y="289359"/>
                    </a:lnTo>
                    <a:lnTo>
                      <a:pt x="253798" y="300869"/>
                    </a:lnTo>
                    <a:lnTo>
                      <a:pt x="273391" y="316523"/>
                    </a:lnTo>
                    <a:lnTo>
                      <a:pt x="280483" y="338523"/>
                    </a:lnTo>
                    <a:lnTo>
                      <a:pt x="275540" y="357693"/>
                    </a:lnTo>
                    <a:lnTo>
                      <a:pt x="260622" y="374272"/>
                    </a:lnTo>
                    <a:lnTo>
                      <a:pt x="235602" y="385929"/>
                    </a:lnTo>
                    <a:lnTo>
                      <a:pt x="200349" y="390333"/>
                    </a:lnTo>
                    <a:lnTo>
                      <a:pt x="155216" y="385379"/>
                    </a:lnTo>
                    <a:lnTo>
                      <a:pt x="115458" y="371940"/>
                    </a:lnTo>
                    <a:lnTo>
                      <a:pt x="81529" y="352154"/>
                    </a:lnTo>
                    <a:lnTo>
                      <a:pt x="53883" y="328157"/>
                    </a:lnTo>
                    <a:lnTo>
                      <a:pt x="0" y="402773"/>
                    </a:lnTo>
                    <a:lnTo>
                      <a:pt x="36470" y="432574"/>
                    </a:lnTo>
                    <a:lnTo>
                      <a:pt x="80909" y="455708"/>
                    </a:lnTo>
                    <a:lnTo>
                      <a:pt x="133769" y="470683"/>
                    </a:lnTo>
                    <a:lnTo>
                      <a:pt x="195501" y="476006"/>
                    </a:lnTo>
                    <a:lnTo>
                      <a:pt x="252347" y="470907"/>
                    </a:lnTo>
                    <a:lnTo>
                      <a:pt x="298598" y="456404"/>
                    </a:lnTo>
                    <a:lnTo>
                      <a:pt x="334370" y="433687"/>
                    </a:lnTo>
                    <a:lnTo>
                      <a:pt x="359779" y="403946"/>
                    </a:lnTo>
                    <a:lnTo>
                      <a:pt x="374939" y="368373"/>
                    </a:lnTo>
                    <a:lnTo>
                      <a:pt x="379967" y="328157"/>
                    </a:lnTo>
                    <a:lnTo>
                      <a:pt x="372451" y="283312"/>
                    </a:lnTo>
                    <a:lnTo>
                      <a:pt x="352077" y="249655"/>
                    </a:lnTo>
                    <a:lnTo>
                      <a:pt x="322107" y="225133"/>
                    </a:lnTo>
                    <a:lnTo>
                      <a:pt x="285805" y="207691"/>
                    </a:lnTo>
                    <a:lnTo>
                      <a:pt x="246432" y="195277"/>
                    </a:lnTo>
                    <a:lnTo>
                      <a:pt x="207250" y="185837"/>
                    </a:lnTo>
                    <a:lnTo>
                      <a:pt x="170453" y="176654"/>
                    </a:lnTo>
                    <a:lnTo>
                      <a:pt x="141362" y="166238"/>
                    </a:lnTo>
                    <a:lnTo>
                      <a:pt x="122244" y="152323"/>
                    </a:lnTo>
                    <a:lnTo>
                      <a:pt x="115368" y="132645"/>
                    </a:lnTo>
                    <a:lnTo>
                      <a:pt x="119728" y="113646"/>
                    </a:lnTo>
                    <a:lnTo>
                      <a:pt x="132638" y="98791"/>
                    </a:lnTo>
                    <a:lnTo>
                      <a:pt x="153839" y="89117"/>
                    </a:lnTo>
                    <a:lnTo>
                      <a:pt x="183072" y="85662"/>
                    </a:lnTo>
                    <a:lnTo>
                      <a:pt x="217390" y="88685"/>
                    </a:lnTo>
                    <a:lnTo>
                      <a:pt x="251900" y="97927"/>
                    </a:lnTo>
                    <a:lnTo>
                      <a:pt x="284985" y="113646"/>
                    </a:lnTo>
                    <a:lnTo>
                      <a:pt x="315027" y="136100"/>
                    </a:lnTo>
                    <a:lnTo>
                      <a:pt x="369601" y="64249"/>
                    </a:lnTo>
                    <a:lnTo>
                      <a:pt x="332601" y="36430"/>
                    </a:lnTo>
                    <a:lnTo>
                      <a:pt x="290158" y="16320"/>
                    </a:lnTo>
                    <a:lnTo>
                      <a:pt x="242533" y="4112"/>
                    </a:lnTo>
                    <a:lnTo>
                      <a:pt x="1899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07" name="Google Shape;1907;p87"/>
              <p:cNvSpPr/>
              <p:nvPr/>
            </p:nvSpPr>
            <p:spPr>
              <a:xfrm>
                <a:off x="10749546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08" name="Google Shape;1908;p87"/>
              <p:cNvSpPr/>
              <p:nvPr/>
            </p:nvSpPr>
            <p:spPr>
              <a:xfrm>
                <a:off x="11169994" y="5088557"/>
                <a:ext cx="373379" cy="461010"/>
              </a:xfrm>
              <a:custGeom>
                <a:rect b="b" l="l" r="r" t="t"/>
                <a:pathLst>
                  <a:path extrusionOk="0" h="461010" w="373379">
                    <a:moveTo>
                      <a:pt x="215543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295687"/>
                    </a:lnTo>
                    <a:lnTo>
                      <a:pt x="275557" y="295687"/>
                    </a:lnTo>
                    <a:lnTo>
                      <a:pt x="269436" y="285321"/>
                    </a:lnTo>
                    <a:lnTo>
                      <a:pt x="306179" y="270455"/>
                    </a:lnTo>
                    <a:lnTo>
                      <a:pt x="338521" y="243092"/>
                    </a:lnTo>
                    <a:lnTo>
                      <a:pt x="356556" y="211396"/>
                    </a:lnTo>
                    <a:lnTo>
                      <a:pt x="98101" y="211396"/>
                    </a:lnTo>
                    <a:lnTo>
                      <a:pt x="98101" y="84280"/>
                    </a:lnTo>
                    <a:lnTo>
                      <a:pt x="355678" y="84280"/>
                    </a:lnTo>
                    <a:lnTo>
                      <a:pt x="343483" y="59241"/>
                    </a:lnTo>
                    <a:lnTo>
                      <a:pt x="311502" y="27611"/>
                    </a:lnTo>
                    <a:lnTo>
                      <a:pt x="268513" y="7223"/>
                    </a:lnTo>
                    <a:lnTo>
                      <a:pt x="215543" y="0"/>
                    </a:lnTo>
                    <a:close/>
                  </a:path>
                  <a:path extrusionOk="0" h="461010" w="373379">
                    <a:moveTo>
                      <a:pt x="275557" y="295687"/>
                    </a:moveTo>
                    <a:lnTo>
                      <a:pt x="169952" y="295687"/>
                    </a:lnTo>
                    <a:lnTo>
                      <a:pt x="260452" y="460802"/>
                    </a:lnTo>
                    <a:lnTo>
                      <a:pt x="373056" y="460802"/>
                    </a:lnTo>
                    <a:lnTo>
                      <a:pt x="275557" y="295687"/>
                    </a:lnTo>
                    <a:close/>
                  </a:path>
                  <a:path extrusionOk="0" h="461010" w="373379">
                    <a:moveTo>
                      <a:pt x="355678" y="84280"/>
                    </a:moveTo>
                    <a:lnTo>
                      <a:pt x="201040" y="84280"/>
                    </a:lnTo>
                    <a:lnTo>
                      <a:pt x="228445" y="88770"/>
                    </a:lnTo>
                    <a:lnTo>
                      <a:pt x="250348" y="101550"/>
                    </a:lnTo>
                    <a:lnTo>
                      <a:pt x="264869" y="121585"/>
                    </a:lnTo>
                    <a:lnTo>
                      <a:pt x="270127" y="147838"/>
                    </a:lnTo>
                    <a:lnTo>
                      <a:pt x="264869" y="174091"/>
                    </a:lnTo>
                    <a:lnTo>
                      <a:pt x="250348" y="194126"/>
                    </a:lnTo>
                    <a:lnTo>
                      <a:pt x="228445" y="206906"/>
                    </a:lnTo>
                    <a:lnTo>
                      <a:pt x="201040" y="211396"/>
                    </a:lnTo>
                    <a:lnTo>
                      <a:pt x="356556" y="211396"/>
                    </a:lnTo>
                    <a:lnTo>
                      <a:pt x="361536" y="202645"/>
                    </a:lnTo>
                    <a:lnTo>
                      <a:pt x="370302" y="148529"/>
                    </a:lnTo>
                    <a:lnTo>
                      <a:pt x="363426" y="100188"/>
                    </a:lnTo>
                    <a:lnTo>
                      <a:pt x="355678" y="842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09" name="Google Shape;1909;p87"/>
              <p:cNvSpPr/>
              <p:nvPr/>
            </p:nvSpPr>
            <p:spPr>
              <a:xfrm>
                <a:off x="11602463" y="5088552"/>
                <a:ext cx="412115" cy="469264"/>
              </a:xfrm>
              <a:custGeom>
                <a:rect b="b" l="l" r="r" t="t"/>
                <a:pathLst>
                  <a:path extrusionOk="0" h="469264" w="412115">
                    <a:moveTo>
                      <a:pt x="411746" y="0"/>
                    </a:moveTo>
                    <a:lnTo>
                      <a:pt x="312262" y="0"/>
                    </a:lnTo>
                    <a:lnTo>
                      <a:pt x="312262" y="273583"/>
                    </a:lnTo>
                    <a:lnTo>
                      <a:pt x="305656" y="317634"/>
                    </a:lnTo>
                    <a:lnTo>
                      <a:pt x="285838" y="351905"/>
                    </a:lnTo>
                    <a:lnTo>
                      <a:pt x="252808" y="374129"/>
                    </a:lnTo>
                    <a:lnTo>
                      <a:pt x="206569" y="382040"/>
                    </a:lnTo>
                    <a:lnTo>
                      <a:pt x="159525" y="374129"/>
                    </a:lnTo>
                    <a:lnTo>
                      <a:pt x="126082" y="351905"/>
                    </a:lnTo>
                    <a:lnTo>
                      <a:pt x="106111" y="317634"/>
                    </a:lnTo>
                    <a:lnTo>
                      <a:pt x="99483" y="273583"/>
                    </a:lnTo>
                    <a:lnTo>
                      <a:pt x="99483" y="0"/>
                    </a:lnTo>
                    <a:lnTo>
                      <a:pt x="0" y="0"/>
                    </a:lnTo>
                    <a:lnTo>
                      <a:pt x="0" y="277038"/>
                    </a:lnTo>
                    <a:lnTo>
                      <a:pt x="4046" y="323350"/>
                    </a:lnTo>
                    <a:lnTo>
                      <a:pt x="16298" y="364660"/>
                    </a:lnTo>
                    <a:lnTo>
                      <a:pt x="36925" y="400193"/>
                    </a:lnTo>
                    <a:lnTo>
                      <a:pt x="66097" y="429177"/>
                    </a:lnTo>
                    <a:lnTo>
                      <a:pt x="103982" y="450838"/>
                    </a:lnTo>
                    <a:lnTo>
                      <a:pt x="150749" y="464402"/>
                    </a:lnTo>
                    <a:lnTo>
                      <a:pt x="206569" y="469095"/>
                    </a:lnTo>
                    <a:lnTo>
                      <a:pt x="261873" y="464436"/>
                    </a:lnTo>
                    <a:lnTo>
                      <a:pt x="308271" y="450943"/>
                    </a:lnTo>
                    <a:lnTo>
                      <a:pt x="345909" y="429340"/>
                    </a:lnTo>
                    <a:lnTo>
                      <a:pt x="374930" y="400354"/>
                    </a:lnTo>
                    <a:lnTo>
                      <a:pt x="395480" y="364710"/>
                    </a:lnTo>
                    <a:lnTo>
                      <a:pt x="407704" y="323132"/>
                    </a:lnTo>
                    <a:lnTo>
                      <a:pt x="411746" y="276347"/>
                    </a:lnTo>
                    <a:lnTo>
                      <a:pt x="4117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10" name="Google Shape;1910;p87"/>
              <p:cNvSpPr/>
              <p:nvPr/>
            </p:nvSpPr>
            <p:spPr>
              <a:xfrm>
                <a:off x="12075006" y="5080949"/>
                <a:ext cx="438150" cy="476885"/>
              </a:xfrm>
              <a:custGeom>
                <a:rect b="b" l="l" r="r" t="t"/>
                <a:pathLst>
                  <a:path extrusionOk="0" h="476885" w="438150">
                    <a:moveTo>
                      <a:pt x="241793" y="0"/>
                    </a:moveTo>
                    <a:lnTo>
                      <a:pt x="192728" y="4432"/>
                    </a:lnTo>
                    <a:lnTo>
                      <a:pt x="147183" y="17325"/>
                    </a:lnTo>
                    <a:lnTo>
                      <a:pt x="106090" y="38071"/>
                    </a:lnTo>
                    <a:lnTo>
                      <a:pt x="70381" y="66063"/>
                    </a:lnTo>
                    <a:lnTo>
                      <a:pt x="40986" y="100694"/>
                    </a:lnTo>
                    <a:lnTo>
                      <a:pt x="18836" y="141356"/>
                    </a:lnTo>
                    <a:lnTo>
                      <a:pt x="4864" y="187444"/>
                    </a:lnTo>
                    <a:lnTo>
                      <a:pt x="0" y="238348"/>
                    </a:lnTo>
                    <a:lnTo>
                      <a:pt x="4864" y="289253"/>
                    </a:lnTo>
                    <a:lnTo>
                      <a:pt x="18836" y="335340"/>
                    </a:lnTo>
                    <a:lnTo>
                      <a:pt x="40986" y="376003"/>
                    </a:lnTo>
                    <a:lnTo>
                      <a:pt x="70381" y="410634"/>
                    </a:lnTo>
                    <a:lnTo>
                      <a:pt x="106090" y="438626"/>
                    </a:lnTo>
                    <a:lnTo>
                      <a:pt x="147183" y="459372"/>
                    </a:lnTo>
                    <a:lnTo>
                      <a:pt x="192728" y="472264"/>
                    </a:lnTo>
                    <a:lnTo>
                      <a:pt x="241793" y="476697"/>
                    </a:lnTo>
                    <a:lnTo>
                      <a:pt x="299340" y="470419"/>
                    </a:lnTo>
                    <a:lnTo>
                      <a:pt x="346672" y="453330"/>
                    </a:lnTo>
                    <a:lnTo>
                      <a:pt x="384851" y="428050"/>
                    </a:lnTo>
                    <a:lnTo>
                      <a:pt x="414939" y="397197"/>
                    </a:lnTo>
                    <a:lnTo>
                      <a:pt x="437997" y="363392"/>
                    </a:lnTo>
                    <a:lnTo>
                      <a:pt x="353716" y="322639"/>
                    </a:lnTo>
                    <a:lnTo>
                      <a:pt x="335260" y="349134"/>
                    </a:lnTo>
                    <a:lnTo>
                      <a:pt x="309676" y="370386"/>
                    </a:lnTo>
                    <a:lnTo>
                      <a:pt x="278132" y="384515"/>
                    </a:lnTo>
                    <a:lnTo>
                      <a:pt x="241793" y="389642"/>
                    </a:lnTo>
                    <a:lnTo>
                      <a:pt x="196365" y="382264"/>
                    </a:lnTo>
                    <a:lnTo>
                      <a:pt x="157569" y="361455"/>
                    </a:lnTo>
                    <a:lnTo>
                      <a:pt x="127394" y="329207"/>
                    </a:lnTo>
                    <a:lnTo>
                      <a:pt x="107829" y="287508"/>
                    </a:lnTo>
                    <a:lnTo>
                      <a:pt x="100866" y="238348"/>
                    </a:lnTo>
                    <a:lnTo>
                      <a:pt x="107829" y="189189"/>
                    </a:lnTo>
                    <a:lnTo>
                      <a:pt x="127394" y="147490"/>
                    </a:lnTo>
                    <a:lnTo>
                      <a:pt x="157569" y="115241"/>
                    </a:lnTo>
                    <a:lnTo>
                      <a:pt x="196365" y="94433"/>
                    </a:lnTo>
                    <a:lnTo>
                      <a:pt x="241793" y="87054"/>
                    </a:lnTo>
                    <a:lnTo>
                      <a:pt x="278132" y="92279"/>
                    </a:lnTo>
                    <a:lnTo>
                      <a:pt x="309676" y="106571"/>
                    </a:lnTo>
                    <a:lnTo>
                      <a:pt x="335260" y="127858"/>
                    </a:lnTo>
                    <a:lnTo>
                      <a:pt x="353716" y="154068"/>
                    </a:lnTo>
                    <a:lnTo>
                      <a:pt x="437997" y="112614"/>
                    </a:lnTo>
                    <a:lnTo>
                      <a:pt x="415208" y="78884"/>
                    </a:lnTo>
                    <a:lnTo>
                      <a:pt x="385154" y="48203"/>
                    </a:lnTo>
                    <a:lnTo>
                      <a:pt x="346874" y="23126"/>
                    </a:lnTo>
                    <a:lnTo>
                      <a:pt x="299407" y="6207"/>
                    </a:lnTo>
                    <a:lnTo>
                      <a:pt x="2417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11" name="Google Shape;1911;p87"/>
              <p:cNvSpPr/>
              <p:nvPr/>
            </p:nvSpPr>
            <p:spPr>
              <a:xfrm>
                <a:off x="12549403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08" y="86360"/>
                    </a:lnTo>
                    <a:lnTo>
                      <a:pt x="134708" y="461010"/>
                    </a:lnTo>
                    <a:lnTo>
                      <a:pt x="233502" y="461010"/>
                    </a:lnTo>
                    <a:lnTo>
                      <a:pt x="233502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12" name="Google Shape;1912;p87"/>
              <p:cNvSpPr/>
              <p:nvPr/>
            </p:nvSpPr>
            <p:spPr>
              <a:xfrm>
                <a:off x="8861803" y="5757813"/>
                <a:ext cx="426720" cy="461010"/>
              </a:xfrm>
              <a:custGeom>
                <a:rect b="b" l="l" r="r" t="t"/>
                <a:pathLst>
                  <a:path extrusionOk="0" h="461010" w="426720">
                    <a:moveTo>
                      <a:pt x="1817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181701" y="460802"/>
                    </a:lnTo>
                    <a:lnTo>
                      <a:pt x="233663" y="456613"/>
                    </a:lnTo>
                    <a:lnTo>
                      <a:pt x="280825" y="444384"/>
                    </a:lnTo>
                    <a:lnTo>
                      <a:pt x="322530" y="424626"/>
                    </a:lnTo>
                    <a:lnTo>
                      <a:pt x="358123" y="397849"/>
                    </a:lnTo>
                    <a:lnTo>
                      <a:pt x="378387" y="374449"/>
                    </a:lnTo>
                    <a:lnTo>
                      <a:pt x="98101" y="374449"/>
                    </a:lnTo>
                    <a:lnTo>
                      <a:pt x="98101" y="86363"/>
                    </a:lnTo>
                    <a:lnTo>
                      <a:pt x="378017" y="86363"/>
                    </a:lnTo>
                    <a:lnTo>
                      <a:pt x="358123" y="63303"/>
                    </a:lnTo>
                    <a:lnTo>
                      <a:pt x="322530" y="36397"/>
                    </a:lnTo>
                    <a:lnTo>
                      <a:pt x="280825" y="16527"/>
                    </a:lnTo>
                    <a:lnTo>
                      <a:pt x="233663" y="4219"/>
                    </a:lnTo>
                    <a:lnTo>
                      <a:pt x="181701" y="0"/>
                    </a:lnTo>
                    <a:close/>
                  </a:path>
                  <a:path extrusionOk="0" h="461010" w="426720">
                    <a:moveTo>
                      <a:pt x="378017" y="86363"/>
                    </a:moveTo>
                    <a:lnTo>
                      <a:pt x="181701" y="86363"/>
                    </a:lnTo>
                    <a:lnTo>
                      <a:pt x="233061" y="93554"/>
                    </a:lnTo>
                    <a:lnTo>
                      <a:pt x="273411" y="113710"/>
                    </a:lnTo>
                    <a:lnTo>
                      <a:pt x="302519" y="144709"/>
                    </a:lnTo>
                    <a:lnTo>
                      <a:pt x="320154" y="184428"/>
                    </a:lnTo>
                    <a:lnTo>
                      <a:pt x="326084" y="230746"/>
                    </a:lnTo>
                    <a:lnTo>
                      <a:pt x="319822" y="275671"/>
                    </a:lnTo>
                    <a:lnTo>
                      <a:pt x="301524" y="315056"/>
                    </a:lnTo>
                    <a:lnTo>
                      <a:pt x="271918" y="346350"/>
                    </a:lnTo>
                    <a:lnTo>
                      <a:pt x="231734" y="366999"/>
                    </a:lnTo>
                    <a:lnTo>
                      <a:pt x="181701" y="374449"/>
                    </a:lnTo>
                    <a:lnTo>
                      <a:pt x="378387" y="374449"/>
                    </a:lnTo>
                    <a:lnTo>
                      <a:pt x="386949" y="364562"/>
                    </a:lnTo>
                    <a:lnTo>
                      <a:pt x="408350" y="325276"/>
                    </a:lnTo>
                    <a:lnTo>
                      <a:pt x="421672" y="280501"/>
                    </a:lnTo>
                    <a:lnTo>
                      <a:pt x="426259" y="230746"/>
                    </a:lnTo>
                    <a:lnTo>
                      <a:pt x="421672" y="180965"/>
                    </a:lnTo>
                    <a:lnTo>
                      <a:pt x="408350" y="136113"/>
                    </a:lnTo>
                    <a:lnTo>
                      <a:pt x="386949" y="96717"/>
                    </a:lnTo>
                    <a:lnTo>
                      <a:pt x="378017" y="863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13" name="Google Shape;1913;p87"/>
              <p:cNvSpPr/>
              <p:nvPr/>
            </p:nvSpPr>
            <p:spPr>
              <a:xfrm>
                <a:off x="9359212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14" name="Google Shape;1914;p87"/>
              <p:cNvSpPr/>
              <p:nvPr/>
            </p:nvSpPr>
            <p:spPr>
              <a:xfrm>
                <a:off x="9527975" y="5750218"/>
                <a:ext cx="441959" cy="477520"/>
              </a:xfrm>
              <a:custGeom>
                <a:rect b="b" l="l" r="r" t="t"/>
                <a:pathLst>
                  <a:path extrusionOk="0" h="477520" w="441959">
                    <a:moveTo>
                      <a:pt x="245259" y="0"/>
                    </a:moveTo>
                    <a:lnTo>
                      <a:pt x="196042" y="4262"/>
                    </a:lnTo>
                    <a:lnTo>
                      <a:pt x="150103" y="16742"/>
                    </a:lnTo>
                    <a:lnTo>
                      <a:pt x="108455" y="36978"/>
                    </a:lnTo>
                    <a:lnTo>
                      <a:pt x="72110" y="64508"/>
                    </a:lnTo>
                    <a:lnTo>
                      <a:pt x="42080" y="98872"/>
                    </a:lnTo>
                    <a:lnTo>
                      <a:pt x="19377" y="139607"/>
                    </a:lnTo>
                    <a:lnTo>
                      <a:pt x="5012" y="186253"/>
                    </a:lnTo>
                    <a:lnTo>
                      <a:pt x="0" y="238348"/>
                    </a:lnTo>
                    <a:lnTo>
                      <a:pt x="5012" y="290272"/>
                    </a:lnTo>
                    <a:lnTo>
                      <a:pt x="19377" y="336901"/>
                    </a:lnTo>
                    <a:lnTo>
                      <a:pt x="42080" y="377735"/>
                    </a:lnTo>
                    <a:lnTo>
                      <a:pt x="72110" y="412271"/>
                    </a:lnTo>
                    <a:lnTo>
                      <a:pt x="108455" y="440006"/>
                    </a:lnTo>
                    <a:lnTo>
                      <a:pt x="150103" y="460439"/>
                    </a:lnTo>
                    <a:lnTo>
                      <a:pt x="196042" y="473067"/>
                    </a:lnTo>
                    <a:lnTo>
                      <a:pt x="245259" y="477388"/>
                    </a:lnTo>
                    <a:lnTo>
                      <a:pt x="304579" y="471170"/>
                    </a:lnTo>
                    <a:lnTo>
                      <a:pt x="357096" y="453552"/>
                    </a:lnTo>
                    <a:lnTo>
                      <a:pt x="402745" y="426089"/>
                    </a:lnTo>
                    <a:lnTo>
                      <a:pt x="441462" y="390333"/>
                    </a:lnTo>
                    <a:lnTo>
                      <a:pt x="441462" y="214171"/>
                    </a:lnTo>
                    <a:lnTo>
                      <a:pt x="221773" y="214171"/>
                    </a:lnTo>
                    <a:lnTo>
                      <a:pt x="221773" y="298451"/>
                    </a:lnTo>
                    <a:lnTo>
                      <a:pt x="344743" y="298451"/>
                    </a:lnTo>
                    <a:lnTo>
                      <a:pt x="344743" y="354408"/>
                    </a:lnTo>
                    <a:lnTo>
                      <a:pt x="326675" y="367493"/>
                    </a:lnTo>
                    <a:lnTo>
                      <a:pt x="303294" y="378763"/>
                    </a:lnTo>
                    <a:lnTo>
                      <a:pt x="275767" y="386663"/>
                    </a:lnTo>
                    <a:lnTo>
                      <a:pt x="245259" y="389642"/>
                    </a:lnTo>
                    <a:lnTo>
                      <a:pt x="198140" y="382264"/>
                    </a:lnTo>
                    <a:lnTo>
                      <a:pt x="158318" y="361455"/>
                    </a:lnTo>
                    <a:lnTo>
                      <a:pt x="127615" y="329207"/>
                    </a:lnTo>
                    <a:lnTo>
                      <a:pt x="107857" y="287508"/>
                    </a:lnTo>
                    <a:lnTo>
                      <a:pt x="100866" y="238348"/>
                    </a:lnTo>
                    <a:lnTo>
                      <a:pt x="107857" y="189184"/>
                    </a:lnTo>
                    <a:lnTo>
                      <a:pt x="127615" y="147481"/>
                    </a:lnTo>
                    <a:lnTo>
                      <a:pt x="158318" y="115231"/>
                    </a:lnTo>
                    <a:lnTo>
                      <a:pt x="198140" y="94422"/>
                    </a:lnTo>
                    <a:lnTo>
                      <a:pt x="245259" y="87044"/>
                    </a:lnTo>
                    <a:lnTo>
                      <a:pt x="279702" y="91547"/>
                    </a:lnTo>
                    <a:lnTo>
                      <a:pt x="309938" y="103888"/>
                    </a:lnTo>
                    <a:lnTo>
                      <a:pt x="335124" y="122317"/>
                    </a:lnTo>
                    <a:lnTo>
                      <a:pt x="354418" y="145084"/>
                    </a:lnTo>
                    <a:lnTo>
                      <a:pt x="435934" y="100866"/>
                    </a:lnTo>
                    <a:lnTo>
                      <a:pt x="411726" y="69419"/>
                    </a:lnTo>
                    <a:lnTo>
                      <a:pt x="381052" y="41785"/>
                    </a:lnTo>
                    <a:lnTo>
                      <a:pt x="343415" y="19787"/>
                    </a:lnTo>
                    <a:lnTo>
                      <a:pt x="298316" y="5250"/>
                    </a:lnTo>
                    <a:lnTo>
                      <a:pt x="2452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15" name="Google Shape;1915;p87"/>
              <p:cNvSpPr/>
              <p:nvPr/>
            </p:nvSpPr>
            <p:spPr>
              <a:xfrm>
                <a:off x="10054405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16" name="Google Shape;1916;p87"/>
              <p:cNvSpPr/>
              <p:nvPr/>
            </p:nvSpPr>
            <p:spPr>
              <a:xfrm>
                <a:off x="10204577" y="5757817"/>
                <a:ext cx="811529" cy="461010"/>
              </a:xfrm>
              <a:custGeom>
                <a:rect b="b" l="l" r="r" t="t"/>
                <a:pathLst>
                  <a:path extrusionOk="0" h="461010" w="811529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  <a:path extrusionOk="0" h="461010" w="811529">
                    <a:moveTo>
                      <a:pt x="811047" y="460806"/>
                    </a:moveTo>
                    <a:lnTo>
                      <a:pt x="780440" y="381355"/>
                    </a:lnTo>
                    <a:lnTo>
                      <a:pt x="747699" y="296379"/>
                    </a:lnTo>
                    <a:lnTo>
                      <a:pt x="666242" y="84975"/>
                    </a:lnTo>
                    <a:lnTo>
                      <a:pt x="648004" y="37655"/>
                    </a:lnTo>
                    <a:lnTo>
                      <a:pt x="648004" y="296379"/>
                    </a:lnTo>
                    <a:lnTo>
                      <a:pt x="495338" y="296379"/>
                    </a:lnTo>
                    <a:lnTo>
                      <a:pt x="572008" y="84975"/>
                    </a:lnTo>
                    <a:lnTo>
                      <a:pt x="648004" y="296379"/>
                    </a:lnTo>
                    <a:lnTo>
                      <a:pt x="648004" y="37655"/>
                    </a:lnTo>
                    <a:lnTo>
                      <a:pt x="633501" y="12"/>
                    </a:lnTo>
                    <a:lnTo>
                      <a:pt x="510540" y="12"/>
                    </a:lnTo>
                    <a:lnTo>
                      <a:pt x="332295" y="460806"/>
                    </a:lnTo>
                    <a:lnTo>
                      <a:pt x="440067" y="460806"/>
                    </a:lnTo>
                    <a:lnTo>
                      <a:pt x="469087" y="381355"/>
                    </a:lnTo>
                    <a:lnTo>
                      <a:pt x="674966" y="381355"/>
                    </a:lnTo>
                    <a:lnTo>
                      <a:pt x="703973" y="460806"/>
                    </a:lnTo>
                    <a:lnTo>
                      <a:pt x="811047" y="4608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17" name="Google Shape;1917;p87"/>
              <p:cNvSpPr/>
              <p:nvPr/>
            </p:nvSpPr>
            <p:spPr>
              <a:xfrm>
                <a:off x="11066742" y="5757830"/>
                <a:ext cx="293370" cy="461010"/>
              </a:xfrm>
              <a:custGeom>
                <a:rect b="b" l="l" r="r" t="t"/>
                <a:pathLst>
                  <a:path extrusionOk="0" h="461010" w="293370">
                    <a:moveTo>
                      <a:pt x="292925" y="374650"/>
                    </a:moveTo>
                    <a:lnTo>
                      <a:pt x="98107" y="374650"/>
                    </a:lnTo>
                    <a:lnTo>
                      <a:pt x="98107" y="0"/>
                    </a:lnTo>
                    <a:lnTo>
                      <a:pt x="0" y="0"/>
                    </a:lnTo>
                    <a:lnTo>
                      <a:pt x="0" y="374650"/>
                    </a:lnTo>
                    <a:lnTo>
                      <a:pt x="0" y="461010"/>
                    </a:lnTo>
                    <a:lnTo>
                      <a:pt x="292925" y="461010"/>
                    </a:lnTo>
                    <a:lnTo>
                      <a:pt x="292925" y="3746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  <p:pic>
        <p:nvPicPr>
          <p:cNvPr id="1918" name="Google Shape;1918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915" y="1947049"/>
            <a:ext cx="952435" cy="1249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87"/>
          <p:cNvGrpSpPr/>
          <p:nvPr/>
        </p:nvGrpSpPr>
        <p:grpSpPr>
          <a:xfrm>
            <a:off x="6937009" y="1949250"/>
            <a:ext cx="1483746" cy="1835431"/>
            <a:chOff x="15252878" y="4285950"/>
            <a:chExt cx="3262414" cy="4035689"/>
          </a:xfrm>
        </p:grpSpPr>
        <p:grpSp>
          <p:nvGrpSpPr>
            <p:cNvPr id="1920" name="Google Shape;1920;p87"/>
            <p:cNvGrpSpPr/>
            <p:nvPr/>
          </p:nvGrpSpPr>
          <p:grpSpPr>
            <a:xfrm>
              <a:off x="15252878" y="7403953"/>
              <a:ext cx="3262414" cy="917686"/>
              <a:chOff x="15252878" y="7403953"/>
              <a:chExt cx="3262414" cy="917686"/>
            </a:xfrm>
          </p:grpSpPr>
          <p:sp>
            <p:nvSpPr>
              <p:cNvPr id="1921" name="Google Shape;1921;p87"/>
              <p:cNvSpPr/>
              <p:nvPr/>
            </p:nvSpPr>
            <p:spPr>
              <a:xfrm>
                <a:off x="15252878" y="7403953"/>
                <a:ext cx="763269" cy="381634"/>
              </a:xfrm>
              <a:custGeom>
                <a:rect b="b" l="l" r="r" t="t"/>
                <a:pathLst>
                  <a:path extrusionOk="0" h="381634" w="763269">
                    <a:moveTo>
                      <a:pt x="350405" y="90106"/>
                    </a:moveTo>
                    <a:lnTo>
                      <a:pt x="326732" y="56667"/>
                    </a:lnTo>
                    <a:lnTo>
                      <a:pt x="293687" y="27851"/>
                    </a:lnTo>
                    <a:lnTo>
                      <a:pt x="249758" y="7632"/>
                    </a:lnTo>
                    <a:lnTo>
                      <a:pt x="193446" y="12"/>
                    </a:lnTo>
                    <a:lnTo>
                      <a:pt x="148793" y="4622"/>
                    </a:lnTo>
                    <a:lnTo>
                      <a:pt x="107962" y="17995"/>
                    </a:lnTo>
                    <a:lnTo>
                      <a:pt x="72059" y="39382"/>
                    </a:lnTo>
                    <a:lnTo>
                      <a:pt x="42202" y="68072"/>
                    </a:lnTo>
                    <a:lnTo>
                      <a:pt x="19507" y="103339"/>
                    </a:lnTo>
                    <a:lnTo>
                      <a:pt x="5067" y="144449"/>
                    </a:lnTo>
                    <a:lnTo>
                      <a:pt x="0" y="190690"/>
                    </a:lnTo>
                    <a:lnTo>
                      <a:pt x="5067" y="236918"/>
                    </a:lnTo>
                    <a:lnTo>
                      <a:pt x="19507" y="278041"/>
                    </a:lnTo>
                    <a:lnTo>
                      <a:pt x="42202" y="313296"/>
                    </a:lnTo>
                    <a:lnTo>
                      <a:pt x="72059" y="341985"/>
                    </a:lnTo>
                    <a:lnTo>
                      <a:pt x="107962" y="363385"/>
                    </a:lnTo>
                    <a:lnTo>
                      <a:pt x="148793" y="376745"/>
                    </a:lnTo>
                    <a:lnTo>
                      <a:pt x="193446" y="381355"/>
                    </a:lnTo>
                    <a:lnTo>
                      <a:pt x="249682" y="373646"/>
                    </a:lnTo>
                    <a:lnTo>
                      <a:pt x="293484" y="353250"/>
                    </a:lnTo>
                    <a:lnTo>
                      <a:pt x="326504" y="324243"/>
                    </a:lnTo>
                    <a:lnTo>
                      <a:pt x="350405" y="290728"/>
                    </a:lnTo>
                    <a:lnTo>
                      <a:pt x="282981" y="258114"/>
                    </a:lnTo>
                    <a:lnTo>
                      <a:pt x="268211" y="279323"/>
                    </a:lnTo>
                    <a:lnTo>
                      <a:pt x="247738" y="296329"/>
                    </a:lnTo>
                    <a:lnTo>
                      <a:pt x="222516" y="307632"/>
                    </a:lnTo>
                    <a:lnTo>
                      <a:pt x="193446" y="311734"/>
                    </a:lnTo>
                    <a:lnTo>
                      <a:pt x="148780" y="302615"/>
                    </a:lnTo>
                    <a:lnTo>
                      <a:pt x="113030" y="277317"/>
                    </a:lnTo>
                    <a:lnTo>
                      <a:pt x="89306" y="238975"/>
                    </a:lnTo>
                    <a:lnTo>
                      <a:pt x="80708" y="190690"/>
                    </a:lnTo>
                    <a:lnTo>
                      <a:pt x="89306" y="142392"/>
                    </a:lnTo>
                    <a:lnTo>
                      <a:pt x="113030" y="104051"/>
                    </a:lnTo>
                    <a:lnTo>
                      <a:pt x="148780" y="78765"/>
                    </a:lnTo>
                    <a:lnTo>
                      <a:pt x="193446" y="69646"/>
                    </a:lnTo>
                    <a:lnTo>
                      <a:pt x="222516" y="73825"/>
                    </a:lnTo>
                    <a:lnTo>
                      <a:pt x="247738" y="85255"/>
                    </a:lnTo>
                    <a:lnTo>
                      <a:pt x="268211" y="102285"/>
                    </a:lnTo>
                    <a:lnTo>
                      <a:pt x="282981" y="123253"/>
                    </a:lnTo>
                    <a:lnTo>
                      <a:pt x="350405" y="90106"/>
                    </a:lnTo>
                    <a:close/>
                  </a:path>
                  <a:path extrusionOk="0" h="381634" w="763269">
                    <a:moveTo>
                      <a:pt x="763270" y="190690"/>
                    </a:moveTo>
                    <a:lnTo>
                      <a:pt x="758444" y="145148"/>
                    </a:lnTo>
                    <a:lnTo>
                      <a:pt x="744524" y="104267"/>
                    </a:lnTo>
                    <a:lnTo>
                      <a:pt x="722909" y="69646"/>
                    </a:lnTo>
                    <a:lnTo>
                      <a:pt x="693166" y="40081"/>
                    </a:lnTo>
                    <a:lnTo>
                      <a:pt x="682574" y="33655"/>
                    </a:lnTo>
                    <a:lnTo>
                      <a:pt x="682574" y="190690"/>
                    </a:lnTo>
                    <a:lnTo>
                      <a:pt x="674598" y="238518"/>
                    </a:lnTo>
                    <a:lnTo>
                      <a:pt x="651967" y="276910"/>
                    </a:lnTo>
                    <a:lnTo>
                      <a:pt x="616585" y="302450"/>
                    </a:lnTo>
                    <a:lnTo>
                      <a:pt x="570369" y="311721"/>
                    </a:lnTo>
                    <a:lnTo>
                      <a:pt x="524256" y="302450"/>
                    </a:lnTo>
                    <a:lnTo>
                      <a:pt x="489064" y="276910"/>
                    </a:lnTo>
                    <a:lnTo>
                      <a:pt x="466610" y="238518"/>
                    </a:lnTo>
                    <a:lnTo>
                      <a:pt x="458736" y="190690"/>
                    </a:lnTo>
                    <a:lnTo>
                      <a:pt x="466610" y="142633"/>
                    </a:lnTo>
                    <a:lnTo>
                      <a:pt x="489064" y="104267"/>
                    </a:lnTo>
                    <a:lnTo>
                      <a:pt x="524256" y="78841"/>
                    </a:lnTo>
                    <a:lnTo>
                      <a:pt x="570369" y="69646"/>
                    </a:lnTo>
                    <a:lnTo>
                      <a:pt x="616585" y="78841"/>
                    </a:lnTo>
                    <a:lnTo>
                      <a:pt x="651967" y="104267"/>
                    </a:lnTo>
                    <a:lnTo>
                      <a:pt x="674598" y="142633"/>
                    </a:lnTo>
                    <a:lnTo>
                      <a:pt x="682574" y="190690"/>
                    </a:lnTo>
                    <a:lnTo>
                      <a:pt x="682574" y="33655"/>
                    </a:lnTo>
                    <a:lnTo>
                      <a:pt x="657440" y="18376"/>
                    </a:lnTo>
                    <a:lnTo>
                      <a:pt x="616204" y="4737"/>
                    </a:lnTo>
                    <a:lnTo>
                      <a:pt x="570369" y="0"/>
                    </a:lnTo>
                    <a:lnTo>
                      <a:pt x="524738" y="4737"/>
                    </a:lnTo>
                    <a:lnTo>
                      <a:pt x="483666" y="18376"/>
                    </a:lnTo>
                    <a:lnTo>
                      <a:pt x="448043" y="40081"/>
                    </a:lnTo>
                    <a:lnTo>
                      <a:pt x="418769" y="68999"/>
                    </a:lnTo>
                    <a:lnTo>
                      <a:pt x="396735" y="104305"/>
                    </a:lnTo>
                    <a:lnTo>
                      <a:pt x="382866" y="145148"/>
                    </a:lnTo>
                    <a:lnTo>
                      <a:pt x="378040" y="190690"/>
                    </a:lnTo>
                    <a:lnTo>
                      <a:pt x="382866" y="236232"/>
                    </a:lnTo>
                    <a:lnTo>
                      <a:pt x="396735" y="277075"/>
                    </a:lnTo>
                    <a:lnTo>
                      <a:pt x="418769" y="312369"/>
                    </a:lnTo>
                    <a:lnTo>
                      <a:pt x="448043" y="341299"/>
                    </a:lnTo>
                    <a:lnTo>
                      <a:pt x="483666" y="362991"/>
                    </a:lnTo>
                    <a:lnTo>
                      <a:pt x="524738" y="376631"/>
                    </a:lnTo>
                    <a:lnTo>
                      <a:pt x="570369" y="381368"/>
                    </a:lnTo>
                    <a:lnTo>
                      <a:pt x="616204" y="376631"/>
                    </a:lnTo>
                    <a:lnTo>
                      <a:pt x="657440" y="362991"/>
                    </a:lnTo>
                    <a:lnTo>
                      <a:pt x="693166" y="341299"/>
                    </a:lnTo>
                    <a:lnTo>
                      <a:pt x="722503" y="312369"/>
                    </a:lnTo>
                    <a:lnTo>
                      <a:pt x="744550" y="277075"/>
                    </a:lnTo>
                    <a:lnTo>
                      <a:pt x="758444" y="236232"/>
                    </a:lnTo>
                    <a:lnTo>
                      <a:pt x="763270" y="1906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22" name="Google Shape;1922;p87"/>
              <p:cNvSpPr/>
              <p:nvPr/>
            </p:nvSpPr>
            <p:spPr>
              <a:xfrm>
                <a:off x="16067544" y="7410032"/>
                <a:ext cx="330200" cy="368934"/>
              </a:xfrm>
              <a:custGeom>
                <a:rect b="b" l="l" r="r" t="t"/>
                <a:pathLst>
                  <a:path extrusionOk="0" h="368934" w="330200">
                    <a:moveTo>
                      <a:pt x="329948" y="0"/>
                    </a:moveTo>
                    <a:lnTo>
                      <a:pt x="251468" y="0"/>
                    </a:lnTo>
                    <a:lnTo>
                      <a:pt x="251468" y="238767"/>
                    </a:lnTo>
                    <a:lnTo>
                      <a:pt x="80688" y="0"/>
                    </a:lnTo>
                    <a:lnTo>
                      <a:pt x="0" y="0"/>
                    </a:lnTo>
                    <a:lnTo>
                      <a:pt x="0" y="368648"/>
                    </a:lnTo>
                    <a:lnTo>
                      <a:pt x="78479" y="368648"/>
                    </a:lnTo>
                    <a:lnTo>
                      <a:pt x="78479" y="121043"/>
                    </a:lnTo>
                    <a:lnTo>
                      <a:pt x="254233" y="368648"/>
                    </a:lnTo>
                    <a:lnTo>
                      <a:pt x="329948" y="368648"/>
                    </a:lnTo>
                    <a:lnTo>
                      <a:pt x="3299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23" name="Google Shape;1923;p87"/>
              <p:cNvSpPr/>
              <p:nvPr/>
            </p:nvSpPr>
            <p:spPr>
              <a:xfrm>
                <a:off x="16448003" y="7404510"/>
                <a:ext cx="304165" cy="381000"/>
              </a:xfrm>
              <a:custGeom>
                <a:rect b="b" l="l" r="r" t="t"/>
                <a:pathLst>
                  <a:path extrusionOk="0" h="381000" w="304165">
                    <a:moveTo>
                      <a:pt x="151984" y="0"/>
                    </a:moveTo>
                    <a:lnTo>
                      <a:pt x="93529" y="8729"/>
                    </a:lnTo>
                    <a:lnTo>
                      <a:pt x="49531" y="32536"/>
                    </a:lnTo>
                    <a:lnTo>
                      <a:pt x="21802" y="67846"/>
                    </a:lnTo>
                    <a:lnTo>
                      <a:pt x="12156" y="111085"/>
                    </a:lnTo>
                    <a:lnTo>
                      <a:pt x="25188" y="161503"/>
                    </a:lnTo>
                    <a:lnTo>
                      <a:pt x="58376" y="193164"/>
                    </a:lnTo>
                    <a:lnTo>
                      <a:pt x="102859" y="211973"/>
                    </a:lnTo>
                    <a:lnTo>
                      <a:pt x="179386" y="231486"/>
                    </a:lnTo>
                    <a:lnTo>
                      <a:pt x="203040" y="240691"/>
                    </a:lnTo>
                    <a:lnTo>
                      <a:pt x="218716" y="253214"/>
                    </a:lnTo>
                    <a:lnTo>
                      <a:pt x="224391" y="270818"/>
                    </a:lnTo>
                    <a:lnTo>
                      <a:pt x="220435" y="286151"/>
                    </a:lnTo>
                    <a:lnTo>
                      <a:pt x="208500" y="299413"/>
                    </a:lnTo>
                    <a:lnTo>
                      <a:pt x="188481" y="308739"/>
                    </a:lnTo>
                    <a:lnTo>
                      <a:pt x="160277" y="312262"/>
                    </a:lnTo>
                    <a:lnTo>
                      <a:pt x="124172" y="308299"/>
                    </a:lnTo>
                    <a:lnTo>
                      <a:pt x="92367" y="297548"/>
                    </a:lnTo>
                    <a:lnTo>
                      <a:pt x="65225" y="281720"/>
                    </a:lnTo>
                    <a:lnTo>
                      <a:pt x="43108" y="262526"/>
                    </a:lnTo>
                    <a:lnTo>
                      <a:pt x="0" y="322220"/>
                    </a:lnTo>
                    <a:lnTo>
                      <a:pt x="29178" y="346062"/>
                    </a:lnTo>
                    <a:lnTo>
                      <a:pt x="64731" y="364568"/>
                    </a:lnTo>
                    <a:lnTo>
                      <a:pt x="107021" y="376547"/>
                    </a:lnTo>
                    <a:lnTo>
                      <a:pt x="156414" y="380805"/>
                    </a:lnTo>
                    <a:lnTo>
                      <a:pt x="209962" y="374977"/>
                    </a:lnTo>
                    <a:lnTo>
                      <a:pt x="251334" y="358591"/>
                    </a:lnTo>
                    <a:lnTo>
                      <a:pt x="280688" y="333291"/>
                    </a:lnTo>
                    <a:lnTo>
                      <a:pt x="298183" y="300721"/>
                    </a:lnTo>
                    <a:lnTo>
                      <a:pt x="303980" y="262526"/>
                    </a:lnTo>
                    <a:lnTo>
                      <a:pt x="290939" y="212170"/>
                    </a:lnTo>
                    <a:lnTo>
                      <a:pt x="257691" y="180105"/>
                    </a:lnTo>
                    <a:lnTo>
                      <a:pt x="213043" y="160788"/>
                    </a:lnTo>
                    <a:lnTo>
                      <a:pt x="165806" y="148676"/>
                    </a:lnTo>
                    <a:lnTo>
                      <a:pt x="136364" y="141327"/>
                    </a:lnTo>
                    <a:lnTo>
                      <a:pt x="113092" y="132993"/>
                    </a:lnTo>
                    <a:lnTo>
                      <a:pt x="97800" y="121859"/>
                    </a:lnTo>
                    <a:lnTo>
                      <a:pt x="92300" y="106111"/>
                    </a:lnTo>
                    <a:lnTo>
                      <a:pt x="95788" y="90914"/>
                    </a:lnTo>
                    <a:lnTo>
                      <a:pt x="106114" y="79032"/>
                    </a:lnTo>
                    <a:lnTo>
                      <a:pt x="123072" y="71295"/>
                    </a:lnTo>
                    <a:lnTo>
                      <a:pt x="146456" y="68531"/>
                    </a:lnTo>
                    <a:lnTo>
                      <a:pt x="173910" y="70949"/>
                    </a:lnTo>
                    <a:lnTo>
                      <a:pt x="201521" y="78341"/>
                    </a:lnTo>
                    <a:lnTo>
                      <a:pt x="227991" y="90914"/>
                    </a:lnTo>
                    <a:lnTo>
                      <a:pt x="252023" y="108876"/>
                    </a:lnTo>
                    <a:lnTo>
                      <a:pt x="295687" y="51401"/>
                    </a:lnTo>
                    <a:lnTo>
                      <a:pt x="266082" y="29146"/>
                    </a:lnTo>
                    <a:lnTo>
                      <a:pt x="232125" y="13057"/>
                    </a:lnTo>
                    <a:lnTo>
                      <a:pt x="194023" y="3290"/>
                    </a:lnTo>
                    <a:lnTo>
                      <a:pt x="1519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24" name="Google Shape;1924;p87"/>
              <p:cNvSpPr/>
              <p:nvPr/>
            </p:nvSpPr>
            <p:spPr>
              <a:xfrm>
                <a:off x="16780764" y="7410036"/>
                <a:ext cx="635000" cy="368934"/>
              </a:xfrm>
              <a:custGeom>
                <a:rect b="b" l="l" r="r" t="t"/>
                <a:pathLst>
                  <a:path extrusionOk="0" h="368934" w="635000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635000">
                    <a:moveTo>
                      <a:pt x="634796" y="368655"/>
                    </a:moveTo>
                    <a:lnTo>
                      <a:pt x="556806" y="236562"/>
                    </a:lnTo>
                    <a:lnTo>
                      <a:pt x="551903" y="228269"/>
                    </a:lnTo>
                    <a:lnTo>
                      <a:pt x="581291" y="216382"/>
                    </a:lnTo>
                    <a:lnTo>
                      <a:pt x="607174" y="194487"/>
                    </a:lnTo>
                    <a:lnTo>
                      <a:pt x="621601" y="169125"/>
                    </a:lnTo>
                    <a:lnTo>
                      <a:pt x="625576" y="162128"/>
                    </a:lnTo>
                    <a:lnTo>
                      <a:pt x="632587" y="118833"/>
                    </a:lnTo>
                    <a:lnTo>
                      <a:pt x="624052" y="71361"/>
                    </a:lnTo>
                    <a:lnTo>
                      <a:pt x="621499" y="67437"/>
                    </a:lnTo>
                    <a:lnTo>
                      <a:pt x="599503" y="33718"/>
                    </a:lnTo>
                    <a:lnTo>
                      <a:pt x="560552" y="8928"/>
                    </a:lnTo>
                    <a:lnTo>
                      <a:pt x="552450" y="7531"/>
                    </a:lnTo>
                    <a:lnTo>
                      <a:pt x="552450" y="118275"/>
                    </a:lnTo>
                    <a:lnTo>
                      <a:pt x="548246" y="139280"/>
                    </a:lnTo>
                    <a:lnTo>
                      <a:pt x="536625" y="155308"/>
                    </a:lnTo>
                    <a:lnTo>
                      <a:pt x="519112" y="165531"/>
                    </a:lnTo>
                    <a:lnTo>
                      <a:pt x="497179" y="169125"/>
                    </a:lnTo>
                    <a:lnTo>
                      <a:pt x="414845" y="169125"/>
                    </a:lnTo>
                    <a:lnTo>
                      <a:pt x="414845" y="67437"/>
                    </a:lnTo>
                    <a:lnTo>
                      <a:pt x="497179" y="67437"/>
                    </a:lnTo>
                    <a:lnTo>
                      <a:pt x="519112" y="71031"/>
                    </a:lnTo>
                    <a:lnTo>
                      <a:pt x="536625" y="81254"/>
                    </a:lnTo>
                    <a:lnTo>
                      <a:pt x="548246" y="97282"/>
                    </a:lnTo>
                    <a:lnTo>
                      <a:pt x="552450" y="118275"/>
                    </a:lnTo>
                    <a:lnTo>
                      <a:pt x="552450" y="7531"/>
                    </a:lnTo>
                    <a:lnTo>
                      <a:pt x="508800" y="0"/>
                    </a:lnTo>
                    <a:lnTo>
                      <a:pt x="336346" y="0"/>
                    </a:lnTo>
                    <a:lnTo>
                      <a:pt x="336346" y="368655"/>
                    </a:lnTo>
                    <a:lnTo>
                      <a:pt x="414845" y="368655"/>
                    </a:lnTo>
                    <a:lnTo>
                      <a:pt x="414845" y="236562"/>
                    </a:lnTo>
                    <a:lnTo>
                      <a:pt x="472313" y="236562"/>
                    </a:lnTo>
                    <a:lnTo>
                      <a:pt x="544715" y="368655"/>
                    </a:lnTo>
                    <a:lnTo>
                      <a:pt x="634796" y="3686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25" name="Google Shape;1925;p87"/>
              <p:cNvSpPr/>
              <p:nvPr/>
            </p:nvSpPr>
            <p:spPr>
              <a:xfrm>
                <a:off x="17463098" y="7410037"/>
                <a:ext cx="329565" cy="375284"/>
              </a:xfrm>
              <a:custGeom>
                <a:rect b="b" l="l" r="r" t="t"/>
                <a:pathLst>
                  <a:path extrusionOk="0" h="375284" w="329565">
                    <a:moveTo>
                      <a:pt x="329403" y="0"/>
                    </a:moveTo>
                    <a:lnTo>
                      <a:pt x="249814" y="0"/>
                    </a:lnTo>
                    <a:lnTo>
                      <a:pt x="249814" y="218862"/>
                    </a:lnTo>
                    <a:lnTo>
                      <a:pt x="244529" y="254105"/>
                    </a:lnTo>
                    <a:lnTo>
                      <a:pt x="228673" y="281524"/>
                    </a:lnTo>
                    <a:lnTo>
                      <a:pt x="202247" y="299304"/>
                    </a:lnTo>
                    <a:lnTo>
                      <a:pt x="165251" y="305634"/>
                    </a:lnTo>
                    <a:lnTo>
                      <a:pt x="127615" y="299304"/>
                    </a:lnTo>
                    <a:lnTo>
                      <a:pt x="100863" y="281524"/>
                    </a:lnTo>
                    <a:lnTo>
                      <a:pt x="84890" y="254105"/>
                    </a:lnTo>
                    <a:lnTo>
                      <a:pt x="79589" y="218862"/>
                    </a:lnTo>
                    <a:lnTo>
                      <a:pt x="79589" y="0"/>
                    </a:lnTo>
                    <a:lnTo>
                      <a:pt x="0" y="0"/>
                    </a:lnTo>
                    <a:lnTo>
                      <a:pt x="0" y="221626"/>
                    </a:lnTo>
                    <a:lnTo>
                      <a:pt x="4410" y="264482"/>
                    </a:lnTo>
                    <a:lnTo>
                      <a:pt x="17787" y="301749"/>
                    </a:lnTo>
                    <a:lnTo>
                      <a:pt x="72297" y="355585"/>
                    </a:lnTo>
                    <a:lnTo>
                      <a:pt x="113861" y="370189"/>
                    </a:lnTo>
                    <a:lnTo>
                      <a:pt x="165251" y="375276"/>
                    </a:lnTo>
                    <a:lnTo>
                      <a:pt x="216175" y="370225"/>
                    </a:lnTo>
                    <a:lnTo>
                      <a:pt x="257427" y="355685"/>
                    </a:lnTo>
                    <a:lnTo>
                      <a:pt x="289192" y="332578"/>
                    </a:lnTo>
                    <a:lnTo>
                      <a:pt x="324996" y="264350"/>
                    </a:lnTo>
                    <a:lnTo>
                      <a:pt x="329403" y="221071"/>
                    </a:lnTo>
                    <a:lnTo>
                      <a:pt x="3294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26" name="Google Shape;1926;p87"/>
              <p:cNvSpPr/>
              <p:nvPr/>
            </p:nvSpPr>
            <p:spPr>
              <a:xfrm>
                <a:off x="17841129" y="7403958"/>
                <a:ext cx="350519" cy="381634"/>
              </a:xfrm>
              <a:custGeom>
                <a:rect b="b" l="l" r="r" t="t"/>
                <a:pathLst>
                  <a:path extrusionOk="0" h="381634" w="350519">
                    <a:moveTo>
                      <a:pt x="193439" y="0"/>
                    </a:moveTo>
                    <a:lnTo>
                      <a:pt x="148791" y="4616"/>
                    </a:lnTo>
                    <a:lnTo>
                      <a:pt x="107961" y="17983"/>
                    </a:lnTo>
                    <a:lnTo>
                      <a:pt x="72061" y="39373"/>
                    </a:lnTo>
                    <a:lnTo>
                      <a:pt x="42202" y="68063"/>
                    </a:lnTo>
                    <a:lnTo>
                      <a:pt x="19498" y="103327"/>
                    </a:lnTo>
                    <a:lnTo>
                      <a:pt x="5059" y="144439"/>
                    </a:lnTo>
                    <a:lnTo>
                      <a:pt x="0" y="190674"/>
                    </a:lnTo>
                    <a:lnTo>
                      <a:pt x="5059" y="236913"/>
                    </a:lnTo>
                    <a:lnTo>
                      <a:pt x="19498" y="278026"/>
                    </a:lnTo>
                    <a:lnTo>
                      <a:pt x="42202" y="313290"/>
                    </a:lnTo>
                    <a:lnTo>
                      <a:pt x="72061" y="341979"/>
                    </a:lnTo>
                    <a:lnTo>
                      <a:pt x="107961" y="363368"/>
                    </a:lnTo>
                    <a:lnTo>
                      <a:pt x="148791" y="376733"/>
                    </a:lnTo>
                    <a:lnTo>
                      <a:pt x="193439" y="381349"/>
                    </a:lnTo>
                    <a:lnTo>
                      <a:pt x="249675" y="373638"/>
                    </a:lnTo>
                    <a:lnTo>
                      <a:pt x="293476" y="353234"/>
                    </a:lnTo>
                    <a:lnTo>
                      <a:pt x="326501" y="324228"/>
                    </a:lnTo>
                    <a:lnTo>
                      <a:pt x="350408" y="290713"/>
                    </a:lnTo>
                    <a:lnTo>
                      <a:pt x="282975" y="258107"/>
                    </a:lnTo>
                    <a:lnTo>
                      <a:pt x="268208" y="279307"/>
                    </a:lnTo>
                    <a:lnTo>
                      <a:pt x="247741" y="296311"/>
                    </a:lnTo>
                    <a:lnTo>
                      <a:pt x="222507" y="307616"/>
                    </a:lnTo>
                    <a:lnTo>
                      <a:pt x="193439" y="311718"/>
                    </a:lnTo>
                    <a:lnTo>
                      <a:pt x="148774" y="302598"/>
                    </a:lnTo>
                    <a:lnTo>
                      <a:pt x="113021" y="277312"/>
                    </a:lnTo>
                    <a:lnTo>
                      <a:pt x="89289" y="238968"/>
                    </a:lnTo>
                    <a:lnTo>
                      <a:pt x="80688" y="190674"/>
                    </a:lnTo>
                    <a:lnTo>
                      <a:pt x="89289" y="142381"/>
                    </a:lnTo>
                    <a:lnTo>
                      <a:pt x="113021" y="104037"/>
                    </a:lnTo>
                    <a:lnTo>
                      <a:pt x="148774" y="78751"/>
                    </a:lnTo>
                    <a:lnTo>
                      <a:pt x="193439" y="69631"/>
                    </a:lnTo>
                    <a:lnTo>
                      <a:pt x="222507" y="73811"/>
                    </a:lnTo>
                    <a:lnTo>
                      <a:pt x="247741" y="85246"/>
                    </a:lnTo>
                    <a:lnTo>
                      <a:pt x="268208" y="102276"/>
                    </a:lnTo>
                    <a:lnTo>
                      <a:pt x="282975" y="123242"/>
                    </a:lnTo>
                    <a:lnTo>
                      <a:pt x="350408" y="90091"/>
                    </a:lnTo>
                    <a:lnTo>
                      <a:pt x="326735" y="56662"/>
                    </a:lnTo>
                    <a:lnTo>
                      <a:pt x="293684" y="27843"/>
                    </a:lnTo>
                    <a:lnTo>
                      <a:pt x="249753" y="7625"/>
                    </a:lnTo>
                    <a:lnTo>
                      <a:pt x="1934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27" name="Google Shape;1927;p87"/>
              <p:cNvSpPr/>
              <p:nvPr/>
            </p:nvSpPr>
            <p:spPr>
              <a:xfrm>
                <a:off x="18220652" y="7410545"/>
                <a:ext cx="294640" cy="368300"/>
              </a:xfrm>
              <a:custGeom>
                <a:rect b="b" l="l" r="r" t="t"/>
                <a:pathLst>
                  <a:path extrusionOk="0" h="368300" w="294640">
                    <a:moveTo>
                      <a:pt x="294030" y="0"/>
                    </a:moveTo>
                    <a:lnTo>
                      <a:pt x="0" y="0"/>
                    </a:lnTo>
                    <a:lnTo>
                      <a:pt x="0" y="68580"/>
                    </a:lnTo>
                    <a:lnTo>
                      <a:pt x="107772" y="68580"/>
                    </a:lnTo>
                    <a:lnTo>
                      <a:pt x="107772" y="368300"/>
                    </a:lnTo>
                    <a:lnTo>
                      <a:pt x="186804" y="368300"/>
                    </a:lnTo>
                    <a:lnTo>
                      <a:pt x="186804" y="68580"/>
                    </a:lnTo>
                    <a:lnTo>
                      <a:pt x="294030" y="68580"/>
                    </a:lnTo>
                    <a:lnTo>
                      <a:pt x="294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28" name="Google Shape;1928;p87"/>
              <p:cNvSpPr/>
              <p:nvPr/>
            </p:nvSpPr>
            <p:spPr>
              <a:xfrm>
                <a:off x="15891268" y="7945454"/>
                <a:ext cx="341630" cy="368934"/>
              </a:xfrm>
              <a:custGeom>
                <a:rect b="b" l="l" r="r" t="t"/>
                <a:pathLst>
                  <a:path extrusionOk="0" h="368934" w="341630">
                    <a:moveTo>
                      <a:pt x="145356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145356" y="368637"/>
                    </a:lnTo>
                    <a:lnTo>
                      <a:pt x="192566" y="364273"/>
                    </a:lnTo>
                    <a:lnTo>
                      <a:pt x="234660" y="351584"/>
                    </a:lnTo>
                    <a:lnTo>
                      <a:pt x="270857" y="331180"/>
                    </a:lnTo>
                    <a:lnTo>
                      <a:pt x="300372" y="303670"/>
                    </a:lnTo>
                    <a:lnTo>
                      <a:pt x="303043" y="299551"/>
                    </a:lnTo>
                    <a:lnTo>
                      <a:pt x="78479" y="299551"/>
                    </a:lnTo>
                    <a:lnTo>
                      <a:pt x="78479" y="69086"/>
                    </a:lnTo>
                    <a:lnTo>
                      <a:pt x="302819" y="69086"/>
                    </a:lnTo>
                    <a:lnTo>
                      <a:pt x="300372" y="65302"/>
                    </a:lnTo>
                    <a:lnTo>
                      <a:pt x="270857" y="37675"/>
                    </a:lnTo>
                    <a:lnTo>
                      <a:pt x="234660" y="17163"/>
                    </a:lnTo>
                    <a:lnTo>
                      <a:pt x="192566" y="4395"/>
                    </a:lnTo>
                    <a:lnTo>
                      <a:pt x="145356" y="0"/>
                    </a:lnTo>
                    <a:close/>
                  </a:path>
                  <a:path extrusionOk="0" h="368934" w="341630">
                    <a:moveTo>
                      <a:pt x="302819" y="69086"/>
                    </a:moveTo>
                    <a:lnTo>
                      <a:pt x="145356" y="69086"/>
                    </a:lnTo>
                    <a:lnTo>
                      <a:pt x="195348" y="77963"/>
                    </a:lnTo>
                    <a:lnTo>
                      <a:pt x="231507" y="102384"/>
                    </a:lnTo>
                    <a:lnTo>
                      <a:pt x="253469" y="139032"/>
                    </a:lnTo>
                    <a:lnTo>
                      <a:pt x="260871" y="184591"/>
                    </a:lnTo>
                    <a:lnTo>
                      <a:pt x="253081" y="228903"/>
                    </a:lnTo>
                    <a:lnTo>
                      <a:pt x="230470" y="265493"/>
                    </a:lnTo>
                    <a:lnTo>
                      <a:pt x="194182" y="290371"/>
                    </a:lnTo>
                    <a:lnTo>
                      <a:pt x="145356" y="299551"/>
                    </a:lnTo>
                    <a:lnTo>
                      <a:pt x="303043" y="299551"/>
                    </a:lnTo>
                    <a:lnTo>
                      <a:pt x="322424" y="269662"/>
                    </a:lnTo>
                    <a:lnTo>
                      <a:pt x="336229" y="229766"/>
                    </a:lnTo>
                    <a:lnTo>
                      <a:pt x="341005" y="184591"/>
                    </a:lnTo>
                    <a:lnTo>
                      <a:pt x="336229" y="139388"/>
                    </a:lnTo>
                    <a:lnTo>
                      <a:pt x="322424" y="99416"/>
                    </a:lnTo>
                    <a:lnTo>
                      <a:pt x="302819" y="690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29" name="Google Shape;1929;p87"/>
              <p:cNvSpPr/>
              <p:nvPr/>
            </p:nvSpPr>
            <p:spPr>
              <a:xfrm>
                <a:off x="16289190" y="7945454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30" name="Google Shape;1930;p87"/>
              <p:cNvSpPr/>
              <p:nvPr/>
            </p:nvSpPr>
            <p:spPr>
              <a:xfrm>
                <a:off x="16424208" y="7939369"/>
                <a:ext cx="353694" cy="382270"/>
              </a:xfrm>
              <a:custGeom>
                <a:rect b="b" l="l" r="r" t="t"/>
                <a:pathLst>
                  <a:path extrusionOk="0" h="382270" w="353694">
                    <a:moveTo>
                      <a:pt x="196203" y="0"/>
                    </a:moveTo>
                    <a:lnTo>
                      <a:pt x="151399" y="4442"/>
                    </a:lnTo>
                    <a:lnTo>
                      <a:pt x="110173" y="17402"/>
                    </a:lnTo>
                    <a:lnTo>
                      <a:pt x="73733" y="38328"/>
                    </a:lnTo>
                    <a:lnTo>
                      <a:pt x="43287" y="66670"/>
                    </a:lnTo>
                    <a:lnTo>
                      <a:pt x="20044" y="101875"/>
                    </a:lnTo>
                    <a:lnTo>
                      <a:pt x="5212" y="143394"/>
                    </a:lnTo>
                    <a:lnTo>
                      <a:pt x="0" y="190674"/>
                    </a:lnTo>
                    <a:lnTo>
                      <a:pt x="5212" y="237814"/>
                    </a:lnTo>
                    <a:lnTo>
                      <a:pt x="20044" y="279345"/>
                    </a:lnTo>
                    <a:lnTo>
                      <a:pt x="43287" y="314669"/>
                    </a:lnTo>
                    <a:lnTo>
                      <a:pt x="73733" y="343185"/>
                    </a:lnTo>
                    <a:lnTo>
                      <a:pt x="110173" y="364296"/>
                    </a:lnTo>
                    <a:lnTo>
                      <a:pt x="151399" y="377402"/>
                    </a:lnTo>
                    <a:lnTo>
                      <a:pt x="196203" y="381904"/>
                    </a:lnTo>
                    <a:lnTo>
                      <a:pt x="243657" y="376930"/>
                    </a:lnTo>
                    <a:lnTo>
                      <a:pt x="285669" y="362837"/>
                    </a:lnTo>
                    <a:lnTo>
                      <a:pt x="322187" y="340866"/>
                    </a:lnTo>
                    <a:lnTo>
                      <a:pt x="353162" y="312262"/>
                    </a:lnTo>
                    <a:lnTo>
                      <a:pt x="353162" y="171335"/>
                    </a:lnTo>
                    <a:lnTo>
                      <a:pt x="177408" y="171335"/>
                    </a:lnTo>
                    <a:lnTo>
                      <a:pt x="177408" y="238757"/>
                    </a:lnTo>
                    <a:lnTo>
                      <a:pt x="275792" y="238757"/>
                    </a:lnTo>
                    <a:lnTo>
                      <a:pt x="275792" y="283530"/>
                    </a:lnTo>
                    <a:lnTo>
                      <a:pt x="261335" y="293995"/>
                    </a:lnTo>
                    <a:lnTo>
                      <a:pt x="242630" y="303011"/>
                    </a:lnTo>
                    <a:lnTo>
                      <a:pt x="220608" y="309334"/>
                    </a:lnTo>
                    <a:lnTo>
                      <a:pt x="196203" y="311718"/>
                    </a:lnTo>
                    <a:lnTo>
                      <a:pt x="149941" y="302598"/>
                    </a:lnTo>
                    <a:lnTo>
                      <a:pt x="113372" y="277312"/>
                    </a:lnTo>
                    <a:lnTo>
                      <a:pt x="89342" y="238968"/>
                    </a:lnTo>
                    <a:lnTo>
                      <a:pt x="80699" y="190674"/>
                    </a:lnTo>
                    <a:lnTo>
                      <a:pt x="89342" y="142387"/>
                    </a:lnTo>
                    <a:lnTo>
                      <a:pt x="113372" y="104046"/>
                    </a:lnTo>
                    <a:lnTo>
                      <a:pt x="149941" y="78761"/>
                    </a:lnTo>
                    <a:lnTo>
                      <a:pt x="196203" y="69641"/>
                    </a:lnTo>
                    <a:lnTo>
                      <a:pt x="223760" y="73243"/>
                    </a:lnTo>
                    <a:lnTo>
                      <a:pt x="247947" y="83113"/>
                    </a:lnTo>
                    <a:lnTo>
                      <a:pt x="268095" y="97855"/>
                    </a:lnTo>
                    <a:lnTo>
                      <a:pt x="283530" y="116069"/>
                    </a:lnTo>
                    <a:lnTo>
                      <a:pt x="348743" y="80688"/>
                    </a:lnTo>
                    <a:lnTo>
                      <a:pt x="323742" y="49664"/>
                    </a:lnTo>
                    <a:lnTo>
                      <a:pt x="290504" y="23974"/>
                    </a:lnTo>
                    <a:lnTo>
                      <a:pt x="248250" y="6468"/>
                    </a:lnTo>
                    <a:lnTo>
                      <a:pt x="196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31" name="Google Shape;1931;p87"/>
              <p:cNvSpPr/>
              <p:nvPr/>
            </p:nvSpPr>
            <p:spPr>
              <a:xfrm>
                <a:off x="16845340" y="7945454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32" name="Google Shape;1932;p87"/>
              <p:cNvSpPr/>
              <p:nvPr/>
            </p:nvSpPr>
            <p:spPr>
              <a:xfrm>
                <a:off x="16965486" y="7945456"/>
                <a:ext cx="924559" cy="368934"/>
              </a:xfrm>
              <a:custGeom>
                <a:rect b="b" l="l" r="r" t="t"/>
                <a:pathLst>
                  <a:path extrusionOk="0" h="368934" w="924559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924559">
                    <a:moveTo>
                      <a:pt x="648843" y="368642"/>
                    </a:moveTo>
                    <a:lnTo>
                      <a:pt x="624357" y="305079"/>
                    </a:lnTo>
                    <a:lnTo>
                      <a:pt x="598157" y="237109"/>
                    </a:lnTo>
                    <a:lnTo>
                      <a:pt x="532993" y="67983"/>
                    </a:lnTo>
                    <a:lnTo>
                      <a:pt x="518414" y="30137"/>
                    </a:lnTo>
                    <a:lnTo>
                      <a:pt x="518414" y="237109"/>
                    </a:lnTo>
                    <a:lnTo>
                      <a:pt x="396265" y="237109"/>
                    </a:lnTo>
                    <a:lnTo>
                      <a:pt x="457619" y="67983"/>
                    </a:lnTo>
                    <a:lnTo>
                      <a:pt x="518414" y="237109"/>
                    </a:lnTo>
                    <a:lnTo>
                      <a:pt x="518414" y="30137"/>
                    </a:lnTo>
                    <a:lnTo>
                      <a:pt x="506806" y="0"/>
                    </a:lnTo>
                    <a:lnTo>
                      <a:pt x="408419" y="0"/>
                    </a:lnTo>
                    <a:lnTo>
                      <a:pt x="265823" y="368642"/>
                    </a:lnTo>
                    <a:lnTo>
                      <a:pt x="352044" y="368642"/>
                    </a:lnTo>
                    <a:lnTo>
                      <a:pt x="375259" y="305079"/>
                    </a:lnTo>
                    <a:lnTo>
                      <a:pt x="539953" y="305079"/>
                    </a:lnTo>
                    <a:lnTo>
                      <a:pt x="563168" y="368642"/>
                    </a:lnTo>
                    <a:lnTo>
                      <a:pt x="648843" y="368642"/>
                    </a:lnTo>
                    <a:close/>
                  </a:path>
                  <a:path extrusionOk="0" h="368934" w="924559">
                    <a:moveTo>
                      <a:pt x="924077" y="299720"/>
                    </a:moveTo>
                    <a:lnTo>
                      <a:pt x="768210" y="299720"/>
                    </a:lnTo>
                    <a:lnTo>
                      <a:pt x="768210" y="0"/>
                    </a:lnTo>
                    <a:lnTo>
                      <a:pt x="689737" y="0"/>
                    </a:lnTo>
                    <a:lnTo>
                      <a:pt x="689737" y="299720"/>
                    </a:lnTo>
                    <a:lnTo>
                      <a:pt x="689737" y="368300"/>
                    </a:lnTo>
                    <a:lnTo>
                      <a:pt x="924077" y="368300"/>
                    </a:lnTo>
                    <a:lnTo>
                      <a:pt x="924077" y="2997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1933" name="Google Shape;1933;p8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691654" y="4285950"/>
              <a:ext cx="2094181" cy="27463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901F75"/>
        </a:solidFill>
      </p:bgPr>
    </p:bg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8" name="Google Shape;193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915" y="1947049"/>
            <a:ext cx="952435" cy="1249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9" name="Google Shape;1939;p88"/>
          <p:cNvGrpSpPr/>
          <p:nvPr/>
        </p:nvGrpSpPr>
        <p:grpSpPr>
          <a:xfrm>
            <a:off x="2873898" y="1947046"/>
            <a:ext cx="3006029" cy="1249038"/>
            <a:chOff x="6319037" y="4281104"/>
            <a:chExt cx="6609563" cy="2746345"/>
          </a:xfrm>
        </p:grpSpPr>
        <p:grpSp>
          <p:nvGrpSpPr>
            <p:cNvPr id="1940" name="Google Shape;1940;p88"/>
            <p:cNvGrpSpPr/>
            <p:nvPr/>
          </p:nvGrpSpPr>
          <p:grpSpPr>
            <a:xfrm>
              <a:off x="8851214" y="5080949"/>
              <a:ext cx="4077386" cy="1146789"/>
              <a:chOff x="8851214" y="5080949"/>
              <a:chExt cx="4077386" cy="1146789"/>
            </a:xfrm>
          </p:grpSpPr>
          <p:sp>
            <p:nvSpPr>
              <p:cNvPr id="1941" name="Google Shape;1941;p88"/>
              <p:cNvSpPr/>
              <p:nvPr/>
            </p:nvSpPr>
            <p:spPr>
              <a:xfrm>
                <a:off x="8851214" y="5080958"/>
                <a:ext cx="954404" cy="476885"/>
              </a:xfrm>
              <a:custGeom>
                <a:rect b="b" l="l" r="r" t="t"/>
                <a:pathLst>
                  <a:path extrusionOk="0" h="476885" w="954404">
                    <a:moveTo>
                      <a:pt x="438010" y="112610"/>
                    </a:moveTo>
                    <a:lnTo>
                      <a:pt x="415213" y="78879"/>
                    </a:lnTo>
                    <a:lnTo>
                      <a:pt x="385165" y="48196"/>
                    </a:lnTo>
                    <a:lnTo>
                      <a:pt x="346887" y="23126"/>
                    </a:lnTo>
                    <a:lnTo>
                      <a:pt x="299415" y="6210"/>
                    </a:lnTo>
                    <a:lnTo>
                      <a:pt x="241808" y="0"/>
                    </a:lnTo>
                    <a:lnTo>
                      <a:pt x="192735" y="4432"/>
                    </a:lnTo>
                    <a:lnTo>
                      <a:pt x="147193" y="17322"/>
                    </a:lnTo>
                    <a:lnTo>
                      <a:pt x="106095" y="38074"/>
                    </a:lnTo>
                    <a:lnTo>
                      <a:pt x="70383" y="66065"/>
                    </a:lnTo>
                    <a:lnTo>
                      <a:pt x="40995" y="100685"/>
                    </a:lnTo>
                    <a:lnTo>
                      <a:pt x="18846" y="141351"/>
                    </a:lnTo>
                    <a:lnTo>
                      <a:pt x="4864" y="187439"/>
                    </a:lnTo>
                    <a:lnTo>
                      <a:pt x="0" y="238340"/>
                    </a:lnTo>
                    <a:lnTo>
                      <a:pt x="4864" y="289255"/>
                    </a:lnTo>
                    <a:lnTo>
                      <a:pt x="18846" y="335343"/>
                    </a:lnTo>
                    <a:lnTo>
                      <a:pt x="40995" y="375996"/>
                    </a:lnTo>
                    <a:lnTo>
                      <a:pt x="70383" y="410629"/>
                    </a:lnTo>
                    <a:lnTo>
                      <a:pt x="106095" y="438619"/>
                    </a:lnTo>
                    <a:lnTo>
                      <a:pt x="147193" y="459371"/>
                    </a:lnTo>
                    <a:lnTo>
                      <a:pt x="192735" y="472262"/>
                    </a:lnTo>
                    <a:lnTo>
                      <a:pt x="241808" y="476694"/>
                    </a:lnTo>
                    <a:lnTo>
                      <a:pt x="299351" y="470420"/>
                    </a:lnTo>
                    <a:lnTo>
                      <a:pt x="346684" y="453326"/>
                    </a:lnTo>
                    <a:lnTo>
                      <a:pt x="384860" y="428053"/>
                    </a:lnTo>
                    <a:lnTo>
                      <a:pt x="414959" y="397192"/>
                    </a:lnTo>
                    <a:lnTo>
                      <a:pt x="438010" y="363385"/>
                    </a:lnTo>
                    <a:lnTo>
                      <a:pt x="353720" y="322630"/>
                    </a:lnTo>
                    <a:lnTo>
                      <a:pt x="335267" y="349135"/>
                    </a:lnTo>
                    <a:lnTo>
                      <a:pt x="309676" y="370382"/>
                    </a:lnTo>
                    <a:lnTo>
                      <a:pt x="278142" y="384517"/>
                    </a:lnTo>
                    <a:lnTo>
                      <a:pt x="241808" y="389636"/>
                    </a:lnTo>
                    <a:lnTo>
                      <a:pt x="196380" y="382257"/>
                    </a:lnTo>
                    <a:lnTo>
                      <a:pt x="157581" y="361454"/>
                    </a:lnTo>
                    <a:lnTo>
                      <a:pt x="127393" y="329209"/>
                    </a:lnTo>
                    <a:lnTo>
                      <a:pt x="107835" y="287502"/>
                    </a:lnTo>
                    <a:lnTo>
                      <a:pt x="100876" y="238340"/>
                    </a:lnTo>
                    <a:lnTo>
                      <a:pt x="107835" y="189191"/>
                    </a:lnTo>
                    <a:lnTo>
                      <a:pt x="127393" y="147485"/>
                    </a:lnTo>
                    <a:lnTo>
                      <a:pt x="157581" y="115239"/>
                    </a:lnTo>
                    <a:lnTo>
                      <a:pt x="196380" y="94424"/>
                    </a:lnTo>
                    <a:lnTo>
                      <a:pt x="241808" y="87058"/>
                    </a:lnTo>
                    <a:lnTo>
                      <a:pt x="278142" y="92278"/>
                    </a:lnTo>
                    <a:lnTo>
                      <a:pt x="309676" y="106565"/>
                    </a:lnTo>
                    <a:lnTo>
                      <a:pt x="335267" y="127850"/>
                    </a:lnTo>
                    <a:lnTo>
                      <a:pt x="353720" y="154063"/>
                    </a:lnTo>
                    <a:lnTo>
                      <a:pt x="438010" y="112610"/>
                    </a:lnTo>
                    <a:close/>
                  </a:path>
                  <a:path extrusionOk="0" h="476885" w="954404">
                    <a:moveTo>
                      <a:pt x="954074" y="238340"/>
                    </a:moveTo>
                    <a:lnTo>
                      <a:pt x="949439" y="188239"/>
                    </a:lnTo>
                    <a:lnTo>
                      <a:pt x="936028" y="142519"/>
                    </a:lnTo>
                    <a:lnTo>
                      <a:pt x="914590" y="101904"/>
                    </a:lnTo>
                    <a:lnTo>
                      <a:pt x="902322" y="87045"/>
                    </a:lnTo>
                    <a:lnTo>
                      <a:pt x="885863" y="67106"/>
                    </a:lnTo>
                    <a:lnTo>
                      <a:pt x="853211" y="40919"/>
                    </a:lnTo>
                    <a:lnTo>
                      <a:pt x="853211" y="238340"/>
                    </a:lnTo>
                    <a:lnTo>
                      <a:pt x="846785" y="286981"/>
                    </a:lnTo>
                    <a:lnTo>
                      <a:pt x="828319" y="328612"/>
                    </a:lnTo>
                    <a:lnTo>
                      <a:pt x="799045" y="361061"/>
                    </a:lnTo>
                    <a:lnTo>
                      <a:pt x="760183" y="382130"/>
                    </a:lnTo>
                    <a:lnTo>
                      <a:pt x="712965" y="389648"/>
                    </a:lnTo>
                    <a:lnTo>
                      <a:pt x="665822" y="382130"/>
                    </a:lnTo>
                    <a:lnTo>
                      <a:pt x="627138" y="361061"/>
                    </a:lnTo>
                    <a:lnTo>
                      <a:pt x="598068" y="328612"/>
                    </a:lnTo>
                    <a:lnTo>
                      <a:pt x="579767" y="286981"/>
                    </a:lnTo>
                    <a:lnTo>
                      <a:pt x="573405" y="238340"/>
                    </a:lnTo>
                    <a:lnTo>
                      <a:pt x="579767" y="189445"/>
                    </a:lnTo>
                    <a:lnTo>
                      <a:pt x="598068" y="147777"/>
                    </a:lnTo>
                    <a:lnTo>
                      <a:pt x="627138" y="115430"/>
                    </a:lnTo>
                    <a:lnTo>
                      <a:pt x="665822" y="94488"/>
                    </a:lnTo>
                    <a:lnTo>
                      <a:pt x="712965" y="87045"/>
                    </a:lnTo>
                    <a:lnTo>
                      <a:pt x="760183" y="94488"/>
                    </a:lnTo>
                    <a:lnTo>
                      <a:pt x="799045" y="115430"/>
                    </a:lnTo>
                    <a:lnTo>
                      <a:pt x="828319" y="147777"/>
                    </a:lnTo>
                    <a:lnTo>
                      <a:pt x="846785" y="189445"/>
                    </a:lnTo>
                    <a:lnTo>
                      <a:pt x="853211" y="238340"/>
                    </a:lnTo>
                    <a:lnTo>
                      <a:pt x="853211" y="40919"/>
                    </a:lnTo>
                    <a:lnTo>
                      <a:pt x="850582" y="38798"/>
                    </a:lnTo>
                    <a:lnTo>
                      <a:pt x="809510" y="17716"/>
                    </a:lnTo>
                    <a:lnTo>
                      <a:pt x="763397" y="4546"/>
                    </a:lnTo>
                    <a:lnTo>
                      <a:pt x="712965" y="0"/>
                    </a:lnTo>
                    <a:lnTo>
                      <a:pt x="662762" y="4546"/>
                    </a:lnTo>
                    <a:lnTo>
                      <a:pt x="616813" y="17716"/>
                    </a:lnTo>
                    <a:lnTo>
                      <a:pt x="575868" y="38798"/>
                    </a:lnTo>
                    <a:lnTo>
                      <a:pt x="540677" y="67106"/>
                    </a:lnTo>
                    <a:lnTo>
                      <a:pt x="512000" y="101904"/>
                    </a:lnTo>
                    <a:lnTo>
                      <a:pt x="490588" y="142519"/>
                    </a:lnTo>
                    <a:lnTo>
                      <a:pt x="477177" y="188239"/>
                    </a:lnTo>
                    <a:lnTo>
                      <a:pt x="472541" y="238340"/>
                    </a:lnTo>
                    <a:lnTo>
                      <a:pt x="477177" y="288455"/>
                    </a:lnTo>
                    <a:lnTo>
                      <a:pt x="490588" y="334162"/>
                    </a:lnTo>
                    <a:lnTo>
                      <a:pt x="512000" y="374777"/>
                    </a:lnTo>
                    <a:lnTo>
                      <a:pt x="540677" y="409587"/>
                    </a:lnTo>
                    <a:lnTo>
                      <a:pt x="575868" y="437896"/>
                    </a:lnTo>
                    <a:lnTo>
                      <a:pt x="616813" y="458978"/>
                    </a:lnTo>
                    <a:lnTo>
                      <a:pt x="662762" y="472147"/>
                    </a:lnTo>
                    <a:lnTo>
                      <a:pt x="712965" y="476694"/>
                    </a:lnTo>
                    <a:lnTo>
                      <a:pt x="763397" y="472147"/>
                    </a:lnTo>
                    <a:lnTo>
                      <a:pt x="809510" y="458978"/>
                    </a:lnTo>
                    <a:lnTo>
                      <a:pt x="850582" y="437896"/>
                    </a:lnTo>
                    <a:lnTo>
                      <a:pt x="885863" y="409587"/>
                    </a:lnTo>
                    <a:lnTo>
                      <a:pt x="914590" y="374777"/>
                    </a:lnTo>
                    <a:lnTo>
                      <a:pt x="936028" y="334162"/>
                    </a:lnTo>
                    <a:lnTo>
                      <a:pt x="949439" y="288455"/>
                    </a:lnTo>
                    <a:lnTo>
                      <a:pt x="954074" y="2383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42" name="Google Shape;1942;p88"/>
              <p:cNvSpPr/>
              <p:nvPr/>
            </p:nvSpPr>
            <p:spPr>
              <a:xfrm>
                <a:off x="9869545" y="5088557"/>
                <a:ext cx="412750" cy="461010"/>
              </a:xfrm>
              <a:custGeom>
                <a:rect b="b" l="l" r="r" t="t"/>
                <a:pathLst>
                  <a:path extrusionOk="0" h="461010" w="412750">
                    <a:moveTo>
                      <a:pt x="412437" y="0"/>
                    </a:moveTo>
                    <a:lnTo>
                      <a:pt x="314335" y="0"/>
                    </a:lnTo>
                    <a:lnTo>
                      <a:pt x="314335" y="298441"/>
                    </a:lnTo>
                    <a:lnTo>
                      <a:pt x="100866" y="0"/>
                    </a:ln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151293"/>
                    </a:lnTo>
                    <a:lnTo>
                      <a:pt x="317791" y="460802"/>
                    </a:lnTo>
                    <a:lnTo>
                      <a:pt x="412437" y="460802"/>
                    </a:lnTo>
                    <a:lnTo>
                      <a:pt x="4124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43" name="Google Shape;1943;p88"/>
              <p:cNvSpPr/>
              <p:nvPr/>
            </p:nvSpPr>
            <p:spPr>
              <a:xfrm>
                <a:off x="10345123" y="5081645"/>
                <a:ext cx="380365" cy="476250"/>
              </a:xfrm>
              <a:custGeom>
                <a:rect b="b" l="l" r="r" t="t"/>
                <a:pathLst>
                  <a:path extrusionOk="0" h="476250" w="380365">
                    <a:moveTo>
                      <a:pt x="189983" y="0"/>
                    </a:moveTo>
                    <a:lnTo>
                      <a:pt x="130153" y="7079"/>
                    </a:lnTo>
                    <a:lnTo>
                      <a:pt x="81599" y="26794"/>
                    </a:lnTo>
                    <a:lnTo>
                      <a:pt x="45480" y="56854"/>
                    </a:lnTo>
                    <a:lnTo>
                      <a:pt x="22958" y="94974"/>
                    </a:lnTo>
                    <a:lnTo>
                      <a:pt x="15193" y="138864"/>
                    </a:lnTo>
                    <a:lnTo>
                      <a:pt x="25854" y="191392"/>
                    </a:lnTo>
                    <a:lnTo>
                      <a:pt x="54058" y="227968"/>
                    </a:lnTo>
                    <a:lnTo>
                      <a:pt x="94133" y="252373"/>
                    </a:lnTo>
                    <a:lnTo>
                      <a:pt x="140410" y="268387"/>
                    </a:lnTo>
                    <a:lnTo>
                      <a:pt x="187219" y="279792"/>
                    </a:lnTo>
                    <a:lnTo>
                      <a:pt x="224232" y="289359"/>
                    </a:lnTo>
                    <a:lnTo>
                      <a:pt x="253798" y="300869"/>
                    </a:lnTo>
                    <a:lnTo>
                      <a:pt x="273391" y="316523"/>
                    </a:lnTo>
                    <a:lnTo>
                      <a:pt x="280483" y="338523"/>
                    </a:lnTo>
                    <a:lnTo>
                      <a:pt x="275539" y="357693"/>
                    </a:lnTo>
                    <a:lnTo>
                      <a:pt x="260621" y="374272"/>
                    </a:lnTo>
                    <a:lnTo>
                      <a:pt x="235598" y="385929"/>
                    </a:lnTo>
                    <a:lnTo>
                      <a:pt x="200339" y="390333"/>
                    </a:lnTo>
                    <a:lnTo>
                      <a:pt x="155208" y="385379"/>
                    </a:lnTo>
                    <a:lnTo>
                      <a:pt x="115453" y="371940"/>
                    </a:lnTo>
                    <a:lnTo>
                      <a:pt x="81527" y="352154"/>
                    </a:lnTo>
                    <a:lnTo>
                      <a:pt x="53883" y="328157"/>
                    </a:lnTo>
                    <a:lnTo>
                      <a:pt x="0" y="402773"/>
                    </a:lnTo>
                    <a:lnTo>
                      <a:pt x="36472" y="432574"/>
                    </a:lnTo>
                    <a:lnTo>
                      <a:pt x="80915" y="455708"/>
                    </a:lnTo>
                    <a:lnTo>
                      <a:pt x="133778" y="470683"/>
                    </a:lnTo>
                    <a:lnTo>
                      <a:pt x="195512" y="476006"/>
                    </a:lnTo>
                    <a:lnTo>
                      <a:pt x="252353" y="470907"/>
                    </a:lnTo>
                    <a:lnTo>
                      <a:pt x="298601" y="456404"/>
                    </a:lnTo>
                    <a:lnTo>
                      <a:pt x="334372" y="433687"/>
                    </a:lnTo>
                    <a:lnTo>
                      <a:pt x="359779" y="403946"/>
                    </a:lnTo>
                    <a:lnTo>
                      <a:pt x="374939" y="368373"/>
                    </a:lnTo>
                    <a:lnTo>
                      <a:pt x="379967" y="328157"/>
                    </a:lnTo>
                    <a:lnTo>
                      <a:pt x="372451" y="283312"/>
                    </a:lnTo>
                    <a:lnTo>
                      <a:pt x="352077" y="249655"/>
                    </a:lnTo>
                    <a:lnTo>
                      <a:pt x="322107" y="225133"/>
                    </a:lnTo>
                    <a:lnTo>
                      <a:pt x="285805" y="207691"/>
                    </a:lnTo>
                    <a:lnTo>
                      <a:pt x="246432" y="195277"/>
                    </a:lnTo>
                    <a:lnTo>
                      <a:pt x="207250" y="185837"/>
                    </a:lnTo>
                    <a:lnTo>
                      <a:pt x="170453" y="176654"/>
                    </a:lnTo>
                    <a:lnTo>
                      <a:pt x="141362" y="166238"/>
                    </a:lnTo>
                    <a:lnTo>
                      <a:pt x="122244" y="152323"/>
                    </a:lnTo>
                    <a:lnTo>
                      <a:pt x="115368" y="132645"/>
                    </a:lnTo>
                    <a:lnTo>
                      <a:pt x="119730" y="113646"/>
                    </a:lnTo>
                    <a:lnTo>
                      <a:pt x="132642" y="98791"/>
                    </a:lnTo>
                    <a:lnTo>
                      <a:pt x="153843" y="89117"/>
                    </a:lnTo>
                    <a:lnTo>
                      <a:pt x="183072" y="85662"/>
                    </a:lnTo>
                    <a:lnTo>
                      <a:pt x="217390" y="88685"/>
                    </a:lnTo>
                    <a:lnTo>
                      <a:pt x="251900" y="97927"/>
                    </a:lnTo>
                    <a:lnTo>
                      <a:pt x="284985" y="113646"/>
                    </a:lnTo>
                    <a:lnTo>
                      <a:pt x="315027" y="136100"/>
                    </a:lnTo>
                    <a:lnTo>
                      <a:pt x="369601" y="64249"/>
                    </a:lnTo>
                    <a:lnTo>
                      <a:pt x="332599" y="36430"/>
                    </a:lnTo>
                    <a:lnTo>
                      <a:pt x="290154" y="16320"/>
                    </a:lnTo>
                    <a:lnTo>
                      <a:pt x="242528" y="4112"/>
                    </a:lnTo>
                    <a:lnTo>
                      <a:pt x="1899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44" name="Google Shape;1944;p88"/>
              <p:cNvSpPr/>
              <p:nvPr/>
            </p:nvSpPr>
            <p:spPr>
              <a:xfrm>
                <a:off x="10761066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45" name="Google Shape;1945;p88"/>
              <p:cNvSpPr/>
              <p:nvPr/>
            </p:nvSpPr>
            <p:spPr>
              <a:xfrm>
                <a:off x="11181517" y="5088557"/>
                <a:ext cx="373379" cy="461010"/>
              </a:xfrm>
              <a:custGeom>
                <a:rect b="b" l="l" r="r" t="t"/>
                <a:pathLst>
                  <a:path extrusionOk="0" h="461010" w="373379">
                    <a:moveTo>
                      <a:pt x="215553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12" y="460802"/>
                    </a:lnTo>
                    <a:lnTo>
                      <a:pt x="98112" y="295687"/>
                    </a:lnTo>
                    <a:lnTo>
                      <a:pt x="275558" y="295687"/>
                    </a:lnTo>
                    <a:lnTo>
                      <a:pt x="269436" y="285321"/>
                    </a:lnTo>
                    <a:lnTo>
                      <a:pt x="306184" y="270455"/>
                    </a:lnTo>
                    <a:lnTo>
                      <a:pt x="338525" y="243092"/>
                    </a:lnTo>
                    <a:lnTo>
                      <a:pt x="356558" y="211396"/>
                    </a:lnTo>
                    <a:lnTo>
                      <a:pt x="98112" y="211396"/>
                    </a:lnTo>
                    <a:lnTo>
                      <a:pt x="98112" y="84280"/>
                    </a:lnTo>
                    <a:lnTo>
                      <a:pt x="355680" y="84280"/>
                    </a:lnTo>
                    <a:lnTo>
                      <a:pt x="343487" y="59241"/>
                    </a:lnTo>
                    <a:lnTo>
                      <a:pt x="311509" y="27611"/>
                    </a:lnTo>
                    <a:lnTo>
                      <a:pt x="268522" y="7223"/>
                    </a:lnTo>
                    <a:lnTo>
                      <a:pt x="215553" y="0"/>
                    </a:lnTo>
                    <a:close/>
                  </a:path>
                  <a:path extrusionOk="0" h="461010" w="373379">
                    <a:moveTo>
                      <a:pt x="275558" y="295687"/>
                    </a:moveTo>
                    <a:lnTo>
                      <a:pt x="169952" y="295687"/>
                    </a:lnTo>
                    <a:lnTo>
                      <a:pt x="260452" y="460802"/>
                    </a:lnTo>
                    <a:lnTo>
                      <a:pt x="373067" y="460802"/>
                    </a:lnTo>
                    <a:lnTo>
                      <a:pt x="275558" y="295687"/>
                    </a:lnTo>
                    <a:close/>
                  </a:path>
                  <a:path extrusionOk="0" h="461010" w="373379">
                    <a:moveTo>
                      <a:pt x="355680" y="84280"/>
                    </a:moveTo>
                    <a:lnTo>
                      <a:pt x="201040" y="84280"/>
                    </a:lnTo>
                    <a:lnTo>
                      <a:pt x="228449" y="88770"/>
                    </a:lnTo>
                    <a:lnTo>
                      <a:pt x="250352" y="101550"/>
                    </a:lnTo>
                    <a:lnTo>
                      <a:pt x="264871" y="121585"/>
                    </a:lnTo>
                    <a:lnTo>
                      <a:pt x="270127" y="147838"/>
                    </a:lnTo>
                    <a:lnTo>
                      <a:pt x="264871" y="174091"/>
                    </a:lnTo>
                    <a:lnTo>
                      <a:pt x="250352" y="194126"/>
                    </a:lnTo>
                    <a:lnTo>
                      <a:pt x="228449" y="206906"/>
                    </a:lnTo>
                    <a:lnTo>
                      <a:pt x="201040" y="211396"/>
                    </a:lnTo>
                    <a:lnTo>
                      <a:pt x="356558" y="211396"/>
                    </a:lnTo>
                    <a:lnTo>
                      <a:pt x="361538" y="202645"/>
                    </a:lnTo>
                    <a:lnTo>
                      <a:pt x="370302" y="148529"/>
                    </a:lnTo>
                    <a:lnTo>
                      <a:pt x="363427" y="100188"/>
                    </a:lnTo>
                    <a:lnTo>
                      <a:pt x="355680" y="842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46" name="Google Shape;1946;p88"/>
              <p:cNvSpPr/>
              <p:nvPr/>
            </p:nvSpPr>
            <p:spPr>
              <a:xfrm>
                <a:off x="11613989" y="5088552"/>
                <a:ext cx="412115" cy="469264"/>
              </a:xfrm>
              <a:custGeom>
                <a:rect b="b" l="l" r="r" t="t"/>
                <a:pathLst>
                  <a:path extrusionOk="0" h="469264" w="412115">
                    <a:moveTo>
                      <a:pt x="411746" y="0"/>
                    </a:moveTo>
                    <a:lnTo>
                      <a:pt x="312273" y="0"/>
                    </a:lnTo>
                    <a:lnTo>
                      <a:pt x="312273" y="273583"/>
                    </a:lnTo>
                    <a:lnTo>
                      <a:pt x="305665" y="317634"/>
                    </a:lnTo>
                    <a:lnTo>
                      <a:pt x="285843" y="351905"/>
                    </a:lnTo>
                    <a:lnTo>
                      <a:pt x="252810" y="374129"/>
                    </a:lnTo>
                    <a:lnTo>
                      <a:pt x="206569" y="382040"/>
                    </a:lnTo>
                    <a:lnTo>
                      <a:pt x="159525" y="374129"/>
                    </a:lnTo>
                    <a:lnTo>
                      <a:pt x="126082" y="351905"/>
                    </a:lnTo>
                    <a:lnTo>
                      <a:pt x="106111" y="317634"/>
                    </a:lnTo>
                    <a:lnTo>
                      <a:pt x="99483" y="273583"/>
                    </a:lnTo>
                    <a:lnTo>
                      <a:pt x="99483" y="0"/>
                    </a:lnTo>
                    <a:lnTo>
                      <a:pt x="0" y="0"/>
                    </a:lnTo>
                    <a:lnTo>
                      <a:pt x="0" y="277038"/>
                    </a:lnTo>
                    <a:lnTo>
                      <a:pt x="4046" y="323350"/>
                    </a:lnTo>
                    <a:lnTo>
                      <a:pt x="16298" y="364660"/>
                    </a:lnTo>
                    <a:lnTo>
                      <a:pt x="36925" y="400193"/>
                    </a:lnTo>
                    <a:lnTo>
                      <a:pt x="66097" y="429177"/>
                    </a:lnTo>
                    <a:lnTo>
                      <a:pt x="103982" y="450838"/>
                    </a:lnTo>
                    <a:lnTo>
                      <a:pt x="150749" y="464402"/>
                    </a:lnTo>
                    <a:lnTo>
                      <a:pt x="206569" y="469095"/>
                    </a:lnTo>
                    <a:lnTo>
                      <a:pt x="261873" y="464436"/>
                    </a:lnTo>
                    <a:lnTo>
                      <a:pt x="308271" y="450943"/>
                    </a:lnTo>
                    <a:lnTo>
                      <a:pt x="345909" y="429340"/>
                    </a:lnTo>
                    <a:lnTo>
                      <a:pt x="374930" y="400354"/>
                    </a:lnTo>
                    <a:lnTo>
                      <a:pt x="395480" y="364710"/>
                    </a:lnTo>
                    <a:lnTo>
                      <a:pt x="407704" y="323132"/>
                    </a:lnTo>
                    <a:lnTo>
                      <a:pt x="411746" y="276347"/>
                    </a:lnTo>
                    <a:lnTo>
                      <a:pt x="4117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47" name="Google Shape;1947;p88"/>
              <p:cNvSpPr/>
              <p:nvPr/>
            </p:nvSpPr>
            <p:spPr>
              <a:xfrm>
                <a:off x="12086529" y="5080949"/>
                <a:ext cx="438150" cy="476885"/>
              </a:xfrm>
              <a:custGeom>
                <a:rect b="b" l="l" r="r" t="t"/>
                <a:pathLst>
                  <a:path extrusionOk="0" h="476885" w="438150">
                    <a:moveTo>
                      <a:pt x="241804" y="0"/>
                    </a:moveTo>
                    <a:lnTo>
                      <a:pt x="192735" y="4432"/>
                    </a:lnTo>
                    <a:lnTo>
                      <a:pt x="147187" y="17325"/>
                    </a:lnTo>
                    <a:lnTo>
                      <a:pt x="106093" y="38071"/>
                    </a:lnTo>
                    <a:lnTo>
                      <a:pt x="70382" y="66063"/>
                    </a:lnTo>
                    <a:lnTo>
                      <a:pt x="40986" y="100694"/>
                    </a:lnTo>
                    <a:lnTo>
                      <a:pt x="18837" y="141356"/>
                    </a:lnTo>
                    <a:lnTo>
                      <a:pt x="4864" y="187444"/>
                    </a:lnTo>
                    <a:lnTo>
                      <a:pt x="0" y="238348"/>
                    </a:lnTo>
                    <a:lnTo>
                      <a:pt x="4864" y="289253"/>
                    </a:lnTo>
                    <a:lnTo>
                      <a:pt x="18837" y="335340"/>
                    </a:lnTo>
                    <a:lnTo>
                      <a:pt x="40986" y="376003"/>
                    </a:lnTo>
                    <a:lnTo>
                      <a:pt x="70382" y="410634"/>
                    </a:lnTo>
                    <a:lnTo>
                      <a:pt x="106093" y="438626"/>
                    </a:lnTo>
                    <a:lnTo>
                      <a:pt x="147187" y="459372"/>
                    </a:lnTo>
                    <a:lnTo>
                      <a:pt x="192735" y="472264"/>
                    </a:lnTo>
                    <a:lnTo>
                      <a:pt x="241804" y="476697"/>
                    </a:lnTo>
                    <a:lnTo>
                      <a:pt x="299346" y="470419"/>
                    </a:lnTo>
                    <a:lnTo>
                      <a:pt x="346678" y="453330"/>
                    </a:lnTo>
                    <a:lnTo>
                      <a:pt x="384858" y="428050"/>
                    </a:lnTo>
                    <a:lnTo>
                      <a:pt x="414948" y="397197"/>
                    </a:lnTo>
                    <a:lnTo>
                      <a:pt x="438007" y="363392"/>
                    </a:lnTo>
                    <a:lnTo>
                      <a:pt x="353716" y="322639"/>
                    </a:lnTo>
                    <a:lnTo>
                      <a:pt x="335260" y="349134"/>
                    </a:lnTo>
                    <a:lnTo>
                      <a:pt x="309677" y="370386"/>
                    </a:lnTo>
                    <a:lnTo>
                      <a:pt x="278136" y="384515"/>
                    </a:lnTo>
                    <a:lnTo>
                      <a:pt x="241804" y="389642"/>
                    </a:lnTo>
                    <a:lnTo>
                      <a:pt x="196371" y="382264"/>
                    </a:lnTo>
                    <a:lnTo>
                      <a:pt x="157571" y="361455"/>
                    </a:lnTo>
                    <a:lnTo>
                      <a:pt x="127394" y="329207"/>
                    </a:lnTo>
                    <a:lnTo>
                      <a:pt x="107829" y="287508"/>
                    </a:lnTo>
                    <a:lnTo>
                      <a:pt x="100866" y="238348"/>
                    </a:lnTo>
                    <a:lnTo>
                      <a:pt x="107829" y="189189"/>
                    </a:lnTo>
                    <a:lnTo>
                      <a:pt x="127394" y="147490"/>
                    </a:lnTo>
                    <a:lnTo>
                      <a:pt x="157571" y="115241"/>
                    </a:lnTo>
                    <a:lnTo>
                      <a:pt x="196371" y="94433"/>
                    </a:lnTo>
                    <a:lnTo>
                      <a:pt x="241804" y="87054"/>
                    </a:lnTo>
                    <a:lnTo>
                      <a:pt x="278136" y="92279"/>
                    </a:lnTo>
                    <a:lnTo>
                      <a:pt x="309677" y="106571"/>
                    </a:lnTo>
                    <a:lnTo>
                      <a:pt x="335260" y="127858"/>
                    </a:lnTo>
                    <a:lnTo>
                      <a:pt x="353716" y="154068"/>
                    </a:lnTo>
                    <a:lnTo>
                      <a:pt x="438007" y="112614"/>
                    </a:lnTo>
                    <a:lnTo>
                      <a:pt x="415214" y="78884"/>
                    </a:lnTo>
                    <a:lnTo>
                      <a:pt x="385157" y="48203"/>
                    </a:lnTo>
                    <a:lnTo>
                      <a:pt x="346877" y="23126"/>
                    </a:lnTo>
                    <a:lnTo>
                      <a:pt x="299412" y="6207"/>
                    </a:lnTo>
                    <a:lnTo>
                      <a:pt x="2418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48" name="Google Shape;1948;p88"/>
              <p:cNvSpPr/>
              <p:nvPr/>
            </p:nvSpPr>
            <p:spPr>
              <a:xfrm>
                <a:off x="12560935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08" y="86360"/>
                    </a:lnTo>
                    <a:lnTo>
                      <a:pt x="134708" y="461010"/>
                    </a:lnTo>
                    <a:lnTo>
                      <a:pt x="233502" y="461010"/>
                    </a:lnTo>
                    <a:lnTo>
                      <a:pt x="233502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49" name="Google Shape;1949;p88"/>
              <p:cNvSpPr/>
              <p:nvPr/>
            </p:nvSpPr>
            <p:spPr>
              <a:xfrm>
                <a:off x="8873331" y="5757813"/>
                <a:ext cx="426720" cy="461010"/>
              </a:xfrm>
              <a:custGeom>
                <a:rect b="b" l="l" r="r" t="t"/>
                <a:pathLst>
                  <a:path extrusionOk="0" h="461010" w="426720">
                    <a:moveTo>
                      <a:pt x="1817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181701" y="460802"/>
                    </a:lnTo>
                    <a:lnTo>
                      <a:pt x="233663" y="456613"/>
                    </a:lnTo>
                    <a:lnTo>
                      <a:pt x="280825" y="444384"/>
                    </a:lnTo>
                    <a:lnTo>
                      <a:pt x="322530" y="424626"/>
                    </a:lnTo>
                    <a:lnTo>
                      <a:pt x="358123" y="397849"/>
                    </a:lnTo>
                    <a:lnTo>
                      <a:pt x="378387" y="374449"/>
                    </a:lnTo>
                    <a:lnTo>
                      <a:pt x="98101" y="374449"/>
                    </a:lnTo>
                    <a:lnTo>
                      <a:pt x="98101" y="86363"/>
                    </a:lnTo>
                    <a:lnTo>
                      <a:pt x="378017" y="86363"/>
                    </a:lnTo>
                    <a:lnTo>
                      <a:pt x="358123" y="63303"/>
                    </a:lnTo>
                    <a:lnTo>
                      <a:pt x="322530" y="36397"/>
                    </a:lnTo>
                    <a:lnTo>
                      <a:pt x="280825" y="16527"/>
                    </a:lnTo>
                    <a:lnTo>
                      <a:pt x="233663" y="4219"/>
                    </a:lnTo>
                    <a:lnTo>
                      <a:pt x="181701" y="0"/>
                    </a:lnTo>
                    <a:close/>
                  </a:path>
                  <a:path extrusionOk="0" h="461010" w="426720">
                    <a:moveTo>
                      <a:pt x="378017" y="86363"/>
                    </a:moveTo>
                    <a:lnTo>
                      <a:pt x="181701" y="86363"/>
                    </a:lnTo>
                    <a:lnTo>
                      <a:pt x="233061" y="93554"/>
                    </a:lnTo>
                    <a:lnTo>
                      <a:pt x="273411" y="113710"/>
                    </a:lnTo>
                    <a:lnTo>
                      <a:pt x="302519" y="144709"/>
                    </a:lnTo>
                    <a:lnTo>
                      <a:pt x="320154" y="184428"/>
                    </a:lnTo>
                    <a:lnTo>
                      <a:pt x="326084" y="230746"/>
                    </a:lnTo>
                    <a:lnTo>
                      <a:pt x="319822" y="275671"/>
                    </a:lnTo>
                    <a:lnTo>
                      <a:pt x="301524" y="315056"/>
                    </a:lnTo>
                    <a:lnTo>
                      <a:pt x="271918" y="346350"/>
                    </a:lnTo>
                    <a:lnTo>
                      <a:pt x="231734" y="366999"/>
                    </a:lnTo>
                    <a:lnTo>
                      <a:pt x="181701" y="374449"/>
                    </a:lnTo>
                    <a:lnTo>
                      <a:pt x="378387" y="374449"/>
                    </a:lnTo>
                    <a:lnTo>
                      <a:pt x="386949" y="364562"/>
                    </a:lnTo>
                    <a:lnTo>
                      <a:pt x="408350" y="325276"/>
                    </a:lnTo>
                    <a:lnTo>
                      <a:pt x="421672" y="280501"/>
                    </a:lnTo>
                    <a:lnTo>
                      <a:pt x="426259" y="230746"/>
                    </a:lnTo>
                    <a:lnTo>
                      <a:pt x="421672" y="180965"/>
                    </a:lnTo>
                    <a:lnTo>
                      <a:pt x="408350" y="136113"/>
                    </a:lnTo>
                    <a:lnTo>
                      <a:pt x="386949" y="96717"/>
                    </a:lnTo>
                    <a:lnTo>
                      <a:pt x="378017" y="863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50" name="Google Shape;1950;p88"/>
              <p:cNvSpPr/>
              <p:nvPr/>
            </p:nvSpPr>
            <p:spPr>
              <a:xfrm>
                <a:off x="9370741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51" name="Google Shape;1951;p88"/>
              <p:cNvSpPr/>
              <p:nvPr/>
            </p:nvSpPr>
            <p:spPr>
              <a:xfrm>
                <a:off x="9539502" y="5750218"/>
                <a:ext cx="441959" cy="477520"/>
              </a:xfrm>
              <a:custGeom>
                <a:rect b="b" l="l" r="r" t="t"/>
                <a:pathLst>
                  <a:path extrusionOk="0" h="477520" w="441959">
                    <a:moveTo>
                      <a:pt x="245259" y="0"/>
                    </a:moveTo>
                    <a:lnTo>
                      <a:pt x="196042" y="4262"/>
                    </a:lnTo>
                    <a:lnTo>
                      <a:pt x="150103" y="16742"/>
                    </a:lnTo>
                    <a:lnTo>
                      <a:pt x="108455" y="36978"/>
                    </a:lnTo>
                    <a:lnTo>
                      <a:pt x="72110" y="64508"/>
                    </a:lnTo>
                    <a:lnTo>
                      <a:pt x="42080" y="98872"/>
                    </a:lnTo>
                    <a:lnTo>
                      <a:pt x="19377" y="139607"/>
                    </a:lnTo>
                    <a:lnTo>
                      <a:pt x="5012" y="186253"/>
                    </a:lnTo>
                    <a:lnTo>
                      <a:pt x="0" y="238348"/>
                    </a:lnTo>
                    <a:lnTo>
                      <a:pt x="5012" y="290272"/>
                    </a:lnTo>
                    <a:lnTo>
                      <a:pt x="19377" y="336901"/>
                    </a:lnTo>
                    <a:lnTo>
                      <a:pt x="42080" y="377735"/>
                    </a:lnTo>
                    <a:lnTo>
                      <a:pt x="72110" y="412271"/>
                    </a:lnTo>
                    <a:lnTo>
                      <a:pt x="108455" y="440006"/>
                    </a:lnTo>
                    <a:lnTo>
                      <a:pt x="150103" y="460439"/>
                    </a:lnTo>
                    <a:lnTo>
                      <a:pt x="196042" y="473067"/>
                    </a:lnTo>
                    <a:lnTo>
                      <a:pt x="245259" y="477388"/>
                    </a:lnTo>
                    <a:lnTo>
                      <a:pt x="304573" y="471170"/>
                    </a:lnTo>
                    <a:lnTo>
                      <a:pt x="357088" y="453552"/>
                    </a:lnTo>
                    <a:lnTo>
                      <a:pt x="402740" y="426089"/>
                    </a:lnTo>
                    <a:lnTo>
                      <a:pt x="441462" y="390333"/>
                    </a:lnTo>
                    <a:lnTo>
                      <a:pt x="441462" y="214171"/>
                    </a:lnTo>
                    <a:lnTo>
                      <a:pt x="221773" y="214171"/>
                    </a:lnTo>
                    <a:lnTo>
                      <a:pt x="221773" y="298451"/>
                    </a:lnTo>
                    <a:lnTo>
                      <a:pt x="344743" y="298451"/>
                    </a:lnTo>
                    <a:lnTo>
                      <a:pt x="344743" y="354408"/>
                    </a:lnTo>
                    <a:lnTo>
                      <a:pt x="326675" y="367493"/>
                    </a:lnTo>
                    <a:lnTo>
                      <a:pt x="303294" y="378763"/>
                    </a:lnTo>
                    <a:lnTo>
                      <a:pt x="275767" y="386663"/>
                    </a:lnTo>
                    <a:lnTo>
                      <a:pt x="245259" y="389642"/>
                    </a:lnTo>
                    <a:lnTo>
                      <a:pt x="198141" y="382264"/>
                    </a:lnTo>
                    <a:lnTo>
                      <a:pt x="158321" y="361455"/>
                    </a:lnTo>
                    <a:lnTo>
                      <a:pt x="127622" y="329207"/>
                    </a:lnTo>
                    <a:lnTo>
                      <a:pt x="107866" y="287508"/>
                    </a:lnTo>
                    <a:lnTo>
                      <a:pt x="100876" y="238348"/>
                    </a:lnTo>
                    <a:lnTo>
                      <a:pt x="107866" y="189184"/>
                    </a:lnTo>
                    <a:lnTo>
                      <a:pt x="127622" y="147481"/>
                    </a:lnTo>
                    <a:lnTo>
                      <a:pt x="158321" y="115231"/>
                    </a:lnTo>
                    <a:lnTo>
                      <a:pt x="198141" y="94422"/>
                    </a:lnTo>
                    <a:lnTo>
                      <a:pt x="245259" y="87044"/>
                    </a:lnTo>
                    <a:lnTo>
                      <a:pt x="279702" y="91547"/>
                    </a:lnTo>
                    <a:lnTo>
                      <a:pt x="309938" y="103888"/>
                    </a:lnTo>
                    <a:lnTo>
                      <a:pt x="335124" y="122317"/>
                    </a:lnTo>
                    <a:lnTo>
                      <a:pt x="354418" y="145084"/>
                    </a:lnTo>
                    <a:lnTo>
                      <a:pt x="435934" y="100866"/>
                    </a:lnTo>
                    <a:lnTo>
                      <a:pt x="411726" y="69419"/>
                    </a:lnTo>
                    <a:lnTo>
                      <a:pt x="381052" y="41785"/>
                    </a:lnTo>
                    <a:lnTo>
                      <a:pt x="343415" y="19787"/>
                    </a:lnTo>
                    <a:lnTo>
                      <a:pt x="298316" y="5250"/>
                    </a:lnTo>
                    <a:lnTo>
                      <a:pt x="2452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52" name="Google Shape;1952;p88"/>
              <p:cNvSpPr/>
              <p:nvPr/>
            </p:nvSpPr>
            <p:spPr>
              <a:xfrm>
                <a:off x="10065923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53" name="Google Shape;1953;p88"/>
              <p:cNvSpPr/>
              <p:nvPr/>
            </p:nvSpPr>
            <p:spPr>
              <a:xfrm>
                <a:off x="10216108" y="5757817"/>
                <a:ext cx="811529" cy="461010"/>
              </a:xfrm>
              <a:custGeom>
                <a:rect b="b" l="l" r="r" t="t"/>
                <a:pathLst>
                  <a:path extrusionOk="0" h="461010" w="811529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08" y="86360"/>
                    </a:lnTo>
                    <a:lnTo>
                      <a:pt x="134708" y="461010"/>
                    </a:lnTo>
                    <a:lnTo>
                      <a:pt x="233502" y="461010"/>
                    </a:lnTo>
                    <a:lnTo>
                      <a:pt x="233502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  <a:path extrusionOk="0" h="461010" w="811529">
                    <a:moveTo>
                      <a:pt x="811047" y="460806"/>
                    </a:moveTo>
                    <a:lnTo>
                      <a:pt x="780440" y="381355"/>
                    </a:lnTo>
                    <a:lnTo>
                      <a:pt x="747699" y="296379"/>
                    </a:lnTo>
                    <a:lnTo>
                      <a:pt x="666242" y="84975"/>
                    </a:lnTo>
                    <a:lnTo>
                      <a:pt x="648004" y="37655"/>
                    </a:lnTo>
                    <a:lnTo>
                      <a:pt x="648004" y="296379"/>
                    </a:lnTo>
                    <a:lnTo>
                      <a:pt x="495325" y="296379"/>
                    </a:lnTo>
                    <a:lnTo>
                      <a:pt x="572020" y="84975"/>
                    </a:lnTo>
                    <a:lnTo>
                      <a:pt x="648004" y="296379"/>
                    </a:lnTo>
                    <a:lnTo>
                      <a:pt x="648004" y="37655"/>
                    </a:lnTo>
                    <a:lnTo>
                      <a:pt x="633501" y="12"/>
                    </a:lnTo>
                    <a:lnTo>
                      <a:pt x="510527" y="12"/>
                    </a:lnTo>
                    <a:lnTo>
                      <a:pt x="332282" y="460806"/>
                    </a:lnTo>
                    <a:lnTo>
                      <a:pt x="440055" y="460806"/>
                    </a:lnTo>
                    <a:lnTo>
                      <a:pt x="469074" y="381355"/>
                    </a:lnTo>
                    <a:lnTo>
                      <a:pt x="674941" y="381355"/>
                    </a:lnTo>
                    <a:lnTo>
                      <a:pt x="703961" y="460806"/>
                    </a:lnTo>
                    <a:lnTo>
                      <a:pt x="811047" y="4608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54" name="Google Shape;1954;p88"/>
              <p:cNvSpPr/>
              <p:nvPr/>
            </p:nvSpPr>
            <p:spPr>
              <a:xfrm>
                <a:off x="11078274" y="5757830"/>
                <a:ext cx="293370" cy="461010"/>
              </a:xfrm>
              <a:custGeom>
                <a:rect b="b" l="l" r="r" t="t"/>
                <a:pathLst>
                  <a:path extrusionOk="0" h="461010" w="293370">
                    <a:moveTo>
                      <a:pt x="292925" y="374650"/>
                    </a:moveTo>
                    <a:lnTo>
                      <a:pt x="98107" y="374650"/>
                    </a:lnTo>
                    <a:lnTo>
                      <a:pt x="98107" y="0"/>
                    </a:lnTo>
                    <a:lnTo>
                      <a:pt x="0" y="0"/>
                    </a:lnTo>
                    <a:lnTo>
                      <a:pt x="0" y="374650"/>
                    </a:lnTo>
                    <a:lnTo>
                      <a:pt x="0" y="461010"/>
                    </a:lnTo>
                    <a:lnTo>
                      <a:pt x="292925" y="461010"/>
                    </a:lnTo>
                    <a:lnTo>
                      <a:pt x="292925" y="3746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1955" name="Google Shape;1955;p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19037" y="4281104"/>
              <a:ext cx="2094183" cy="27463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6" name="Google Shape;1956;p88"/>
          <p:cNvGrpSpPr/>
          <p:nvPr/>
        </p:nvGrpSpPr>
        <p:grpSpPr>
          <a:xfrm>
            <a:off x="6937009" y="1947046"/>
            <a:ext cx="1483746" cy="1839842"/>
            <a:chOff x="15252878" y="4281104"/>
            <a:chExt cx="3262414" cy="4045387"/>
          </a:xfrm>
        </p:grpSpPr>
        <p:grpSp>
          <p:nvGrpSpPr>
            <p:cNvPr id="1957" name="Google Shape;1957;p88"/>
            <p:cNvGrpSpPr/>
            <p:nvPr/>
          </p:nvGrpSpPr>
          <p:grpSpPr>
            <a:xfrm>
              <a:off x="15252878" y="7408805"/>
              <a:ext cx="3262414" cy="917686"/>
              <a:chOff x="15252878" y="7408805"/>
              <a:chExt cx="3262414" cy="917686"/>
            </a:xfrm>
          </p:grpSpPr>
          <p:sp>
            <p:nvSpPr>
              <p:cNvPr id="1958" name="Google Shape;1958;p88"/>
              <p:cNvSpPr/>
              <p:nvPr/>
            </p:nvSpPr>
            <p:spPr>
              <a:xfrm>
                <a:off x="15252878" y="7408805"/>
                <a:ext cx="763269" cy="381634"/>
              </a:xfrm>
              <a:custGeom>
                <a:rect b="b" l="l" r="r" t="t"/>
                <a:pathLst>
                  <a:path extrusionOk="0" h="381634" w="763269">
                    <a:moveTo>
                      <a:pt x="350405" y="90106"/>
                    </a:moveTo>
                    <a:lnTo>
                      <a:pt x="326732" y="56667"/>
                    </a:lnTo>
                    <a:lnTo>
                      <a:pt x="293687" y="27851"/>
                    </a:lnTo>
                    <a:lnTo>
                      <a:pt x="249758" y="7632"/>
                    </a:lnTo>
                    <a:lnTo>
                      <a:pt x="193446" y="12"/>
                    </a:lnTo>
                    <a:lnTo>
                      <a:pt x="148793" y="4622"/>
                    </a:lnTo>
                    <a:lnTo>
                      <a:pt x="107962" y="17995"/>
                    </a:lnTo>
                    <a:lnTo>
                      <a:pt x="72059" y="39382"/>
                    </a:lnTo>
                    <a:lnTo>
                      <a:pt x="42202" y="68072"/>
                    </a:lnTo>
                    <a:lnTo>
                      <a:pt x="19507" y="103339"/>
                    </a:lnTo>
                    <a:lnTo>
                      <a:pt x="5067" y="144449"/>
                    </a:lnTo>
                    <a:lnTo>
                      <a:pt x="0" y="190690"/>
                    </a:lnTo>
                    <a:lnTo>
                      <a:pt x="5067" y="236918"/>
                    </a:lnTo>
                    <a:lnTo>
                      <a:pt x="19507" y="278041"/>
                    </a:lnTo>
                    <a:lnTo>
                      <a:pt x="42202" y="313296"/>
                    </a:lnTo>
                    <a:lnTo>
                      <a:pt x="72059" y="341985"/>
                    </a:lnTo>
                    <a:lnTo>
                      <a:pt x="107962" y="363385"/>
                    </a:lnTo>
                    <a:lnTo>
                      <a:pt x="148793" y="376745"/>
                    </a:lnTo>
                    <a:lnTo>
                      <a:pt x="193446" y="381355"/>
                    </a:lnTo>
                    <a:lnTo>
                      <a:pt x="249682" y="373646"/>
                    </a:lnTo>
                    <a:lnTo>
                      <a:pt x="293484" y="353250"/>
                    </a:lnTo>
                    <a:lnTo>
                      <a:pt x="326504" y="324243"/>
                    </a:lnTo>
                    <a:lnTo>
                      <a:pt x="350405" y="290728"/>
                    </a:lnTo>
                    <a:lnTo>
                      <a:pt x="282981" y="258114"/>
                    </a:lnTo>
                    <a:lnTo>
                      <a:pt x="268211" y="279323"/>
                    </a:lnTo>
                    <a:lnTo>
                      <a:pt x="247738" y="296316"/>
                    </a:lnTo>
                    <a:lnTo>
                      <a:pt x="222516" y="307632"/>
                    </a:lnTo>
                    <a:lnTo>
                      <a:pt x="193446" y="311734"/>
                    </a:lnTo>
                    <a:lnTo>
                      <a:pt x="148780" y="302615"/>
                    </a:lnTo>
                    <a:lnTo>
                      <a:pt x="113030" y="277317"/>
                    </a:lnTo>
                    <a:lnTo>
                      <a:pt x="89306" y="238975"/>
                    </a:lnTo>
                    <a:lnTo>
                      <a:pt x="80708" y="190690"/>
                    </a:lnTo>
                    <a:lnTo>
                      <a:pt x="89306" y="142392"/>
                    </a:lnTo>
                    <a:lnTo>
                      <a:pt x="113030" y="104051"/>
                    </a:lnTo>
                    <a:lnTo>
                      <a:pt x="148780" y="78765"/>
                    </a:lnTo>
                    <a:lnTo>
                      <a:pt x="193446" y="69646"/>
                    </a:lnTo>
                    <a:lnTo>
                      <a:pt x="222516" y="73825"/>
                    </a:lnTo>
                    <a:lnTo>
                      <a:pt x="247738" y="85255"/>
                    </a:lnTo>
                    <a:lnTo>
                      <a:pt x="268211" y="102285"/>
                    </a:lnTo>
                    <a:lnTo>
                      <a:pt x="282981" y="123253"/>
                    </a:lnTo>
                    <a:lnTo>
                      <a:pt x="350405" y="90106"/>
                    </a:lnTo>
                    <a:close/>
                  </a:path>
                  <a:path extrusionOk="0" h="381634" w="763269">
                    <a:moveTo>
                      <a:pt x="763270" y="190690"/>
                    </a:moveTo>
                    <a:lnTo>
                      <a:pt x="758444" y="145148"/>
                    </a:lnTo>
                    <a:lnTo>
                      <a:pt x="744524" y="104267"/>
                    </a:lnTo>
                    <a:lnTo>
                      <a:pt x="722909" y="69646"/>
                    </a:lnTo>
                    <a:lnTo>
                      <a:pt x="693166" y="40081"/>
                    </a:lnTo>
                    <a:lnTo>
                      <a:pt x="682574" y="33655"/>
                    </a:lnTo>
                    <a:lnTo>
                      <a:pt x="682574" y="190690"/>
                    </a:lnTo>
                    <a:lnTo>
                      <a:pt x="674598" y="238518"/>
                    </a:lnTo>
                    <a:lnTo>
                      <a:pt x="651967" y="276910"/>
                    </a:lnTo>
                    <a:lnTo>
                      <a:pt x="616585" y="302450"/>
                    </a:lnTo>
                    <a:lnTo>
                      <a:pt x="570369" y="311721"/>
                    </a:lnTo>
                    <a:lnTo>
                      <a:pt x="524256" y="302450"/>
                    </a:lnTo>
                    <a:lnTo>
                      <a:pt x="489064" y="276910"/>
                    </a:lnTo>
                    <a:lnTo>
                      <a:pt x="466610" y="238518"/>
                    </a:lnTo>
                    <a:lnTo>
                      <a:pt x="458736" y="190690"/>
                    </a:lnTo>
                    <a:lnTo>
                      <a:pt x="466610" y="142633"/>
                    </a:lnTo>
                    <a:lnTo>
                      <a:pt x="489064" y="104267"/>
                    </a:lnTo>
                    <a:lnTo>
                      <a:pt x="524256" y="78841"/>
                    </a:lnTo>
                    <a:lnTo>
                      <a:pt x="570369" y="69646"/>
                    </a:lnTo>
                    <a:lnTo>
                      <a:pt x="616585" y="78841"/>
                    </a:lnTo>
                    <a:lnTo>
                      <a:pt x="651967" y="104267"/>
                    </a:lnTo>
                    <a:lnTo>
                      <a:pt x="674598" y="142633"/>
                    </a:lnTo>
                    <a:lnTo>
                      <a:pt x="682574" y="190690"/>
                    </a:lnTo>
                    <a:lnTo>
                      <a:pt x="682574" y="33655"/>
                    </a:lnTo>
                    <a:lnTo>
                      <a:pt x="657440" y="18376"/>
                    </a:lnTo>
                    <a:lnTo>
                      <a:pt x="616204" y="4737"/>
                    </a:lnTo>
                    <a:lnTo>
                      <a:pt x="570369" y="0"/>
                    </a:lnTo>
                    <a:lnTo>
                      <a:pt x="524738" y="4737"/>
                    </a:lnTo>
                    <a:lnTo>
                      <a:pt x="483666" y="18376"/>
                    </a:lnTo>
                    <a:lnTo>
                      <a:pt x="448043" y="40081"/>
                    </a:lnTo>
                    <a:lnTo>
                      <a:pt x="418769" y="68999"/>
                    </a:lnTo>
                    <a:lnTo>
                      <a:pt x="396735" y="104305"/>
                    </a:lnTo>
                    <a:lnTo>
                      <a:pt x="382866" y="145148"/>
                    </a:lnTo>
                    <a:lnTo>
                      <a:pt x="378040" y="190690"/>
                    </a:lnTo>
                    <a:lnTo>
                      <a:pt x="382866" y="236232"/>
                    </a:lnTo>
                    <a:lnTo>
                      <a:pt x="396735" y="277075"/>
                    </a:lnTo>
                    <a:lnTo>
                      <a:pt x="418769" y="312369"/>
                    </a:lnTo>
                    <a:lnTo>
                      <a:pt x="448043" y="341299"/>
                    </a:lnTo>
                    <a:lnTo>
                      <a:pt x="483666" y="362991"/>
                    </a:lnTo>
                    <a:lnTo>
                      <a:pt x="524738" y="376631"/>
                    </a:lnTo>
                    <a:lnTo>
                      <a:pt x="570369" y="381368"/>
                    </a:lnTo>
                    <a:lnTo>
                      <a:pt x="616204" y="376631"/>
                    </a:lnTo>
                    <a:lnTo>
                      <a:pt x="657440" y="362991"/>
                    </a:lnTo>
                    <a:lnTo>
                      <a:pt x="693166" y="341299"/>
                    </a:lnTo>
                    <a:lnTo>
                      <a:pt x="722503" y="312369"/>
                    </a:lnTo>
                    <a:lnTo>
                      <a:pt x="744550" y="277075"/>
                    </a:lnTo>
                    <a:lnTo>
                      <a:pt x="758444" y="236232"/>
                    </a:lnTo>
                    <a:lnTo>
                      <a:pt x="763270" y="1906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59" name="Google Shape;1959;p88"/>
              <p:cNvSpPr/>
              <p:nvPr/>
            </p:nvSpPr>
            <p:spPr>
              <a:xfrm>
                <a:off x="16067544" y="7414883"/>
                <a:ext cx="330200" cy="368934"/>
              </a:xfrm>
              <a:custGeom>
                <a:rect b="b" l="l" r="r" t="t"/>
                <a:pathLst>
                  <a:path extrusionOk="0" h="368934" w="330200">
                    <a:moveTo>
                      <a:pt x="329948" y="0"/>
                    </a:moveTo>
                    <a:lnTo>
                      <a:pt x="251468" y="0"/>
                    </a:lnTo>
                    <a:lnTo>
                      <a:pt x="251468" y="238767"/>
                    </a:lnTo>
                    <a:lnTo>
                      <a:pt x="80688" y="0"/>
                    </a:lnTo>
                    <a:lnTo>
                      <a:pt x="0" y="0"/>
                    </a:lnTo>
                    <a:lnTo>
                      <a:pt x="0" y="368648"/>
                    </a:lnTo>
                    <a:lnTo>
                      <a:pt x="78479" y="368648"/>
                    </a:lnTo>
                    <a:lnTo>
                      <a:pt x="78479" y="121043"/>
                    </a:lnTo>
                    <a:lnTo>
                      <a:pt x="254233" y="368648"/>
                    </a:lnTo>
                    <a:lnTo>
                      <a:pt x="329948" y="368648"/>
                    </a:lnTo>
                    <a:lnTo>
                      <a:pt x="3299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60" name="Google Shape;1960;p88"/>
              <p:cNvSpPr/>
              <p:nvPr/>
            </p:nvSpPr>
            <p:spPr>
              <a:xfrm>
                <a:off x="16448003" y="7409361"/>
                <a:ext cx="304165" cy="381000"/>
              </a:xfrm>
              <a:custGeom>
                <a:rect b="b" l="l" r="r" t="t"/>
                <a:pathLst>
                  <a:path extrusionOk="0" h="381000" w="304165">
                    <a:moveTo>
                      <a:pt x="151984" y="0"/>
                    </a:moveTo>
                    <a:lnTo>
                      <a:pt x="93529" y="8729"/>
                    </a:lnTo>
                    <a:lnTo>
                      <a:pt x="49531" y="32536"/>
                    </a:lnTo>
                    <a:lnTo>
                      <a:pt x="21802" y="67846"/>
                    </a:lnTo>
                    <a:lnTo>
                      <a:pt x="12156" y="111085"/>
                    </a:lnTo>
                    <a:lnTo>
                      <a:pt x="25188" y="161503"/>
                    </a:lnTo>
                    <a:lnTo>
                      <a:pt x="58376" y="193164"/>
                    </a:lnTo>
                    <a:lnTo>
                      <a:pt x="102859" y="211973"/>
                    </a:lnTo>
                    <a:lnTo>
                      <a:pt x="179386" y="231486"/>
                    </a:lnTo>
                    <a:lnTo>
                      <a:pt x="203040" y="240691"/>
                    </a:lnTo>
                    <a:lnTo>
                      <a:pt x="218716" y="253214"/>
                    </a:lnTo>
                    <a:lnTo>
                      <a:pt x="224391" y="270818"/>
                    </a:lnTo>
                    <a:lnTo>
                      <a:pt x="220435" y="286151"/>
                    </a:lnTo>
                    <a:lnTo>
                      <a:pt x="208500" y="299413"/>
                    </a:lnTo>
                    <a:lnTo>
                      <a:pt x="188481" y="308739"/>
                    </a:lnTo>
                    <a:lnTo>
                      <a:pt x="160277" y="312262"/>
                    </a:lnTo>
                    <a:lnTo>
                      <a:pt x="124172" y="308299"/>
                    </a:lnTo>
                    <a:lnTo>
                      <a:pt x="92367" y="297548"/>
                    </a:lnTo>
                    <a:lnTo>
                      <a:pt x="65225" y="281720"/>
                    </a:lnTo>
                    <a:lnTo>
                      <a:pt x="43108" y="262526"/>
                    </a:lnTo>
                    <a:lnTo>
                      <a:pt x="0" y="322220"/>
                    </a:lnTo>
                    <a:lnTo>
                      <a:pt x="29178" y="346062"/>
                    </a:lnTo>
                    <a:lnTo>
                      <a:pt x="64731" y="364568"/>
                    </a:lnTo>
                    <a:lnTo>
                      <a:pt x="107021" y="376547"/>
                    </a:lnTo>
                    <a:lnTo>
                      <a:pt x="156414" y="380805"/>
                    </a:lnTo>
                    <a:lnTo>
                      <a:pt x="209962" y="374977"/>
                    </a:lnTo>
                    <a:lnTo>
                      <a:pt x="251334" y="358591"/>
                    </a:lnTo>
                    <a:lnTo>
                      <a:pt x="280688" y="333291"/>
                    </a:lnTo>
                    <a:lnTo>
                      <a:pt x="298183" y="300721"/>
                    </a:lnTo>
                    <a:lnTo>
                      <a:pt x="303980" y="262526"/>
                    </a:lnTo>
                    <a:lnTo>
                      <a:pt x="290939" y="212170"/>
                    </a:lnTo>
                    <a:lnTo>
                      <a:pt x="257691" y="180105"/>
                    </a:lnTo>
                    <a:lnTo>
                      <a:pt x="213043" y="160788"/>
                    </a:lnTo>
                    <a:lnTo>
                      <a:pt x="165806" y="148676"/>
                    </a:lnTo>
                    <a:lnTo>
                      <a:pt x="136364" y="141327"/>
                    </a:lnTo>
                    <a:lnTo>
                      <a:pt x="113092" y="132993"/>
                    </a:lnTo>
                    <a:lnTo>
                      <a:pt x="97800" y="121859"/>
                    </a:lnTo>
                    <a:lnTo>
                      <a:pt x="92300" y="106111"/>
                    </a:lnTo>
                    <a:lnTo>
                      <a:pt x="95788" y="90914"/>
                    </a:lnTo>
                    <a:lnTo>
                      <a:pt x="106114" y="79032"/>
                    </a:lnTo>
                    <a:lnTo>
                      <a:pt x="123072" y="71295"/>
                    </a:lnTo>
                    <a:lnTo>
                      <a:pt x="146456" y="68531"/>
                    </a:lnTo>
                    <a:lnTo>
                      <a:pt x="173910" y="70949"/>
                    </a:lnTo>
                    <a:lnTo>
                      <a:pt x="201521" y="78341"/>
                    </a:lnTo>
                    <a:lnTo>
                      <a:pt x="227991" y="90914"/>
                    </a:lnTo>
                    <a:lnTo>
                      <a:pt x="252023" y="108876"/>
                    </a:lnTo>
                    <a:lnTo>
                      <a:pt x="295687" y="51401"/>
                    </a:lnTo>
                    <a:lnTo>
                      <a:pt x="266082" y="29146"/>
                    </a:lnTo>
                    <a:lnTo>
                      <a:pt x="232125" y="13057"/>
                    </a:lnTo>
                    <a:lnTo>
                      <a:pt x="194023" y="3290"/>
                    </a:lnTo>
                    <a:lnTo>
                      <a:pt x="1519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61" name="Google Shape;1961;p88"/>
              <p:cNvSpPr/>
              <p:nvPr/>
            </p:nvSpPr>
            <p:spPr>
              <a:xfrm>
                <a:off x="16780764" y="7414888"/>
                <a:ext cx="635000" cy="368934"/>
              </a:xfrm>
              <a:custGeom>
                <a:rect b="b" l="l" r="r" t="t"/>
                <a:pathLst>
                  <a:path extrusionOk="0" h="368934" w="635000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635000">
                    <a:moveTo>
                      <a:pt x="634796" y="368655"/>
                    </a:moveTo>
                    <a:lnTo>
                      <a:pt x="556806" y="236562"/>
                    </a:lnTo>
                    <a:lnTo>
                      <a:pt x="551903" y="228269"/>
                    </a:lnTo>
                    <a:lnTo>
                      <a:pt x="581291" y="216369"/>
                    </a:lnTo>
                    <a:lnTo>
                      <a:pt x="607174" y="194487"/>
                    </a:lnTo>
                    <a:lnTo>
                      <a:pt x="621601" y="169125"/>
                    </a:lnTo>
                    <a:lnTo>
                      <a:pt x="625576" y="162128"/>
                    </a:lnTo>
                    <a:lnTo>
                      <a:pt x="632587" y="118833"/>
                    </a:lnTo>
                    <a:lnTo>
                      <a:pt x="624052" y="71361"/>
                    </a:lnTo>
                    <a:lnTo>
                      <a:pt x="621499" y="67437"/>
                    </a:lnTo>
                    <a:lnTo>
                      <a:pt x="599503" y="33718"/>
                    </a:lnTo>
                    <a:lnTo>
                      <a:pt x="560552" y="8928"/>
                    </a:lnTo>
                    <a:lnTo>
                      <a:pt x="552450" y="7531"/>
                    </a:lnTo>
                    <a:lnTo>
                      <a:pt x="552450" y="118275"/>
                    </a:lnTo>
                    <a:lnTo>
                      <a:pt x="548246" y="139280"/>
                    </a:lnTo>
                    <a:lnTo>
                      <a:pt x="536625" y="155308"/>
                    </a:lnTo>
                    <a:lnTo>
                      <a:pt x="519112" y="165531"/>
                    </a:lnTo>
                    <a:lnTo>
                      <a:pt x="497179" y="169125"/>
                    </a:lnTo>
                    <a:lnTo>
                      <a:pt x="414845" y="169125"/>
                    </a:lnTo>
                    <a:lnTo>
                      <a:pt x="414845" y="67437"/>
                    </a:lnTo>
                    <a:lnTo>
                      <a:pt x="497179" y="67437"/>
                    </a:lnTo>
                    <a:lnTo>
                      <a:pt x="519112" y="71031"/>
                    </a:lnTo>
                    <a:lnTo>
                      <a:pt x="536625" y="81254"/>
                    </a:lnTo>
                    <a:lnTo>
                      <a:pt x="548246" y="97282"/>
                    </a:lnTo>
                    <a:lnTo>
                      <a:pt x="552450" y="118275"/>
                    </a:lnTo>
                    <a:lnTo>
                      <a:pt x="552450" y="7531"/>
                    </a:lnTo>
                    <a:lnTo>
                      <a:pt x="508800" y="0"/>
                    </a:lnTo>
                    <a:lnTo>
                      <a:pt x="336346" y="0"/>
                    </a:lnTo>
                    <a:lnTo>
                      <a:pt x="336346" y="368655"/>
                    </a:lnTo>
                    <a:lnTo>
                      <a:pt x="414845" y="368655"/>
                    </a:lnTo>
                    <a:lnTo>
                      <a:pt x="414845" y="236562"/>
                    </a:lnTo>
                    <a:lnTo>
                      <a:pt x="472313" y="236562"/>
                    </a:lnTo>
                    <a:lnTo>
                      <a:pt x="544715" y="368655"/>
                    </a:lnTo>
                    <a:lnTo>
                      <a:pt x="634796" y="3686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62" name="Google Shape;1962;p88"/>
              <p:cNvSpPr/>
              <p:nvPr/>
            </p:nvSpPr>
            <p:spPr>
              <a:xfrm>
                <a:off x="17463098" y="7414888"/>
                <a:ext cx="329565" cy="375284"/>
              </a:xfrm>
              <a:custGeom>
                <a:rect b="b" l="l" r="r" t="t"/>
                <a:pathLst>
                  <a:path extrusionOk="0" h="375284" w="329565">
                    <a:moveTo>
                      <a:pt x="329403" y="0"/>
                    </a:moveTo>
                    <a:lnTo>
                      <a:pt x="249814" y="0"/>
                    </a:lnTo>
                    <a:lnTo>
                      <a:pt x="249814" y="218862"/>
                    </a:lnTo>
                    <a:lnTo>
                      <a:pt x="244529" y="254105"/>
                    </a:lnTo>
                    <a:lnTo>
                      <a:pt x="228673" y="281524"/>
                    </a:lnTo>
                    <a:lnTo>
                      <a:pt x="202247" y="299304"/>
                    </a:lnTo>
                    <a:lnTo>
                      <a:pt x="165251" y="305634"/>
                    </a:lnTo>
                    <a:lnTo>
                      <a:pt x="127615" y="299304"/>
                    </a:lnTo>
                    <a:lnTo>
                      <a:pt x="100863" y="281524"/>
                    </a:lnTo>
                    <a:lnTo>
                      <a:pt x="84890" y="254105"/>
                    </a:lnTo>
                    <a:lnTo>
                      <a:pt x="79589" y="218862"/>
                    </a:lnTo>
                    <a:lnTo>
                      <a:pt x="79589" y="0"/>
                    </a:lnTo>
                    <a:lnTo>
                      <a:pt x="0" y="0"/>
                    </a:lnTo>
                    <a:lnTo>
                      <a:pt x="0" y="221626"/>
                    </a:lnTo>
                    <a:lnTo>
                      <a:pt x="4410" y="264479"/>
                    </a:lnTo>
                    <a:lnTo>
                      <a:pt x="17787" y="301744"/>
                    </a:lnTo>
                    <a:lnTo>
                      <a:pt x="72297" y="355582"/>
                    </a:lnTo>
                    <a:lnTo>
                      <a:pt x="113861" y="370189"/>
                    </a:lnTo>
                    <a:lnTo>
                      <a:pt x="165251" y="375276"/>
                    </a:lnTo>
                    <a:lnTo>
                      <a:pt x="216175" y="370225"/>
                    </a:lnTo>
                    <a:lnTo>
                      <a:pt x="257427" y="355685"/>
                    </a:lnTo>
                    <a:lnTo>
                      <a:pt x="289192" y="332578"/>
                    </a:lnTo>
                    <a:lnTo>
                      <a:pt x="324996" y="264350"/>
                    </a:lnTo>
                    <a:lnTo>
                      <a:pt x="329403" y="221071"/>
                    </a:lnTo>
                    <a:lnTo>
                      <a:pt x="3294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63" name="Google Shape;1963;p88"/>
              <p:cNvSpPr/>
              <p:nvPr/>
            </p:nvSpPr>
            <p:spPr>
              <a:xfrm>
                <a:off x="17841129" y="7408809"/>
                <a:ext cx="350519" cy="381634"/>
              </a:xfrm>
              <a:custGeom>
                <a:rect b="b" l="l" r="r" t="t"/>
                <a:pathLst>
                  <a:path extrusionOk="0" h="381634" w="350519">
                    <a:moveTo>
                      <a:pt x="193439" y="0"/>
                    </a:moveTo>
                    <a:lnTo>
                      <a:pt x="148791" y="4616"/>
                    </a:lnTo>
                    <a:lnTo>
                      <a:pt x="107961" y="17983"/>
                    </a:lnTo>
                    <a:lnTo>
                      <a:pt x="72061" y="39373"/>
                    </a:lnTo>
                    <a:lnTo>
                      <a:pt x="42202" y="68063"/>
                    </a:lnTo>
                    <a:lnTo>
                      <a:pt x="19498" y="103327"/>
                    </a:lnTo>
                    <a:lnTo>
                      <a:pt x="5059" y="144439"/>
                    </a:lnTo>
                    <a:lnTo>
                      <a:pt x="0" y="190674"/>
                    </a:lnTo>
                    <a:lnTo>
                      <a:pt x="5059" y="236913"/>
                    </a:lnTo>
                    <a:lnTo>
                      <a:pt x="19498" y="278026"/>
                    </a:lnTo>
                    <a:lnTo>
                      <a:pt x="42202" y="313290"/>
                    </a:lnTo>
                    <a:lnTo>
                      <a:pt x="72061" y="341979"/>
                    </a:lnTo>
                    <a:lnTo>
                      <a:pt x="107961" y="363368"/>
                    </a:lnTo>
                    <a:lnTo>
                      <a:pt x="148791" y="376733"/>
                    </a:lnTo>
                    <a:lnTo>
                      <a:pt x="193439" y="381349"/>
                    </a:lnTo>
                    <a:lnTo>
                      <a:pt x="249675" y="373638"/>
                    </a:lnTo>
                    <a:lnTo>
                      <a:pt x="293476" y="353234"/>
                    </a:lnTo>
                    <a:lnTo>
                      <a:pt x="326501" y="324228"/>
                    </a:lnTo>
                    <a:lnTo>
                      <a:pt x="350408" y="290713"/>
                    </a:lnTo>
                    <a:lnTo>
                      <a:pt x="282975" y="258107"/>
                    </a:lnTo>
                    <a:lnTo>
                      <a:pt x="268208" y="279307"/>
                    </a:lnTo>
                    <a:lnTo>
                      <a:pt x="247741" y="296311"/>
                    </a:lnTo>
                    <a:lnTo>
                      <a:pt x="222507" y="307616"/>
                    </a:lnTo>
                    <a:lnTo>
                      <a:pt x="193439" y="311718"/>
                    </a:lnTo>
                    <a:lnTo>
                      <a:pt x="148774" y="302598"/>
                    </a:lnTo>
                    <a:lnTo>
                      <a:pt x="113021" y="277312"/>
                    </a:lnTo>
                    <a:lnTo>
                      <a:pt x="89289" y="238968"/>
                    </a:lnTo>
                    <a:lnTo>
                      <a:pt x="80688" y="190674"/>
                    </a:lnTo>
                    <a:lnTo>
                      <a:pt x="89289" y="142381"/>
                    </a:lnTo>
                    <a:lnTo>
                      <a:pt x="113021" y="104037"/>
                    </a:lnTo>
                    <a:lnTo>
                      <a:pt x="148774" y="78751"/>
                    </a:lnTo>
                    <a:lnTo>
                      <a:pt x="193439" y="69631"/>
                    </a:lnTo>
                    <a:lnTo>
                      <a:pt x="222507" y="73811"/>
                    </a:lnTo>
                    <a:lnTo>
                      <a:pt x="247741" y="85246"/>
                    </a:lnTo>
                    <a:lnTo>
                      <a:pt x="268208" y="102276"/>
                    </a:lnTo>
                    <a:lnTo>
                      <a:pt x="282975" y="123242"/>
                    </a:lnTo>
                    <a:lnTo>
                      <a:pt x="350408" y="90091"/>
                    </a:lnTo>
                    <a:lnTo>
                      <a:pt x="326735" y="56662"/>
                    </a:lnTo>
                    <a:lnTo>
                      <a:pt x="293684" y="27843"/>
                    </a:lnTo>
                    <a:lnTo>
                      <a:pt x="249753" y="7625"/>
                    </a:lnTo>
                    <a:lnTo>
                      <a:pt x="1934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64" name="Google Shape;1964;p88"/>
              <p:cNvSpPr/>
              <p:nvPr/>
            </p:nvSpPr>
            <p:spPr>
              <a:xfrm>
                <a:off x="18220652" y="7415396"/>
                <a:ext cx="294640" cy="368300"/>
              </a:xfrm>
              <a:custGeom>
                <a:rect b="b" l="l" r="r" t="t"/>
                <a:pathLst>
                  <a:path extrusionOk="0" h="368300" w="294640">
                    <a:moveTo>
                      <a:pt x="294030" y="0"/>
                    </a:moveTo>
                    <a:lnTo>
                      <a:pt x="0" y="0"/>
                    </a:lnTo>
                    <a:lnTo>
                      <a:pt x="0" y="68580"/>
                    </a:lnTo>
                    <a:lnTo>
                      <a:pt x="107772" y="68580"/>
                    </a:lnTo>
                    <a:lnTo>
                      <a:pt x="107772" y="368300"/>
                    </a:lnTo>
                    <a:lnTo>
                      <a:pt x="186804" y="368300"/>
                    </a:lnTo>
                    <a:lnTo>
                      <a:pt x="186804" y="68580"/>
                    </a:lnTo>
                    <a:lnTo>
                      <a:pt x="294030" y="68580"/>
                    </a:lnTo>
                    <a:lnTo>
                      <a:pt x="294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65" name="Google Shape;1965;p88"/>
              <p:cNvSpPr/>
              <p:nvPr/>
            </p:nvSpPr>
            <p:spPr>
              <a:xfrm>
                <a:off x="15891268" y="7950304"/>
                <a:ext cx="341630" cy="368934"/>
              </a:xfrm>
              <a:custGeom>
                <a:rect b="b" l="l" r="r" t="t"/>
                <a:pathLst>
                  <a:path extrusionOk="0" h="368934" w="341630">
                    <a:moveTo>
                      <a:pt x="145356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145356" y="368637"/>
                    </a:lnTo>
                    <a:lnTo>
                      <a:pt x="192566" y="364273"/>
                    </a:lnTo>
                    <a:lnTo>
                      <a:pt x="234660" y="351584"/>
                    </a:lnTo>
                    <a:lnTo>
                      <a:pt x="270857" y="331180"/>
                    </a:lnTo>
                    <a:lnTo>
                      <a:pt x="300372" y="303670"/>
                    </a:lnTo>
                    <a:lnTo>
                      <a:pt x="303043" y="299551"/>
                    </a:lnTo>
                    <a:lnTo>
                      <a:pt x="78479" y="299551"/>
                    </a:lnTo>
                    <a:lnTo>
                      <a:pt x="78479" y="69086"/>
                    </a:lnTo>
                    <a:lnTo>
                      <a:pt x="302819" y="69086"/>
                    </a:lnTo>
                    <a:lnTo>
                      <a:pt x="300372" y="65302"/>
                    </a:lnTo>
                    <a:lnTo>
                      <a:pt x="270857" y="37675"/>
                    </a:lnTo>
                    <a:lnTo>
                      <a:pt x="234660" y="17163"/>
                    </a:lnTo>
                    <a:lnTo>
                      <a:pt x="192566" y="4395"/>
                    </a:lnTo>
                    <a:lnTo>
                      <a:pt x="145356" y="0"/>
                    </a:lnTo>
                    <a:close/>
                  </a:path>
                  <a:path extrusionOk="0" h="368934" w="341630">
                    <a:moveTo>
                      <a:pt x="302819" y="69086"/>
                    </a:moveTo>
                    <a:lnTo>
                      <a:pt x="145356" y="69086"/>
                    </a:lnTo>
                    <a:lnTo>
                      <a:pt x="195348" y="77963"/>
                    </a:lnTo>
                    <a:lnTo>
                      <a:pt x="231507" y="102384"/>
                    </a:lnTo>
                    <a:lnTo>
                      <a:pt x="253469" y="139032"/>
                    </a:lnTo>
                    <a:lnTo>
                      <a:pt x="260871" y="184591"/>
                    </a:lnTo>
                    <a:lnTo>
                      <a:pt x="253081" y="228903"/>
                    </a:lnTo>
                    <a:lnTo>
                      <a:pt x="230470" y="265493"/>
                    </a:lnTo>
                    <a:lnTo>
                      <a:pt x="194182" y="290371"/>
                    </a:lnTo>
                    <a:lnTo>
                      <a:pt x="145356" y="299551"/>
                    </a:lnTo>
                    <a:lnTo>
                      <a:pt x="303043" y="299551"/>
                    </a:lnTo>
                    <a:lnTo>
                      <a:pt x="322424" y="269662"/>
                    </a:lnTo>
                    <a:lnTo>
                      <a:pt x="336229" y="229766"/>
                    </a:lnTo>
                    <a:lnTo>
                      <a:pt x="341005" y="184591"/>
                    </a:lnTo>
                    <a:lnTo>
                      <a:pt x="336229" y="139388"/>
                    </a:lnTo>
                    <a:lnTo>
                      <a:pt x="322424" y="99416"/>
                    </a:lnTo>
                    <a:lnTo>
                      <a:pt x="302819" y="690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66" name="Google Shape;1966;p88"/>
              <p:cNvSpPr/>
              <p:nvPr/>
            </p:nvSpPr>
            <p:spPr>
              <a:xfrm>
                <a:off x="16289190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67" name="Google Shape;1967;p88"/>
              <p:cNvSpPr/>
              <p:nvPr/>
            </p:nvSpPr>
            <p:spPr>
              <a:xfrm>
                <a:off x="16424208" y="7944221"/>
                <a:ext cx="353694" cy="382270"/>
              </a:xfrm>
              <a:custGeom>
                <a:rect b="b" l="l" r="r" t="t"/>
                <a:pathLst>
                  <a:path extrusionOk="0" h="382270" w="353694">
                    <a:moveTo>
                      <a:pt x="196203" y="0"/>
                    </a:moveTo>
                    <a:lnTo>
                      <a:pt x="151399" y="4442"/>
                    </a:lnTo>
                    <a:lnTo>
                      <a:pt x="110173" y="17402"/>
                    </a:lnTo>
                    <a:lnTo>
                      <a:pt x="73733" y="38328"/>
                    </a:lnTo>
                    <a:lnTo>
                      <a:pt x="43287" y="66670"/>
                    </a:lnTo>
                    <a:lnTo>
                      <a:pt x="20044" y="101875"/>
                    </a:lnTo>
                    <a:lnTo>
                      <a:pt x="5212" y="143394"/>
                    </a:lnTo>
                    <a:lnTo>
                      <a:pt x="0" y="190674"/>
                    </a:lnTo>
                    <a:lnTo>
                      <a:pt x="5212" y="237814"/>
                    </a:lnTo>
                    <a:lnTo>
                      <a:pt x="20044" y="279345"/>
                    </a:lnTo>
                    <a:lnTo>
                      <a:pt x="43287" y="314669"/>
                    </a:lnTo>
                    <a:lnTo>
                      <a:pt x="73733" y="343185"/>
                    </a:lnTo>
                    <a:lnTo>
                      <a:pt x="110173" y="364296"/>
                    </a:lnTo>
                    <a:lnTo>
                      <a:pt x="151399" y="377402"/>
                    </a:lnTo>
                    <a:lnTo>
                      <a:pt x="196203" y="381904"/>
                    </a:lnTo>
                    <a:lnTo>
                      <a:pt x="243657" y="376930"/>
                    </a:lnTo>
                    <a:lnTo>
                      <a:pt x="285669" y="362838"/>
                    </a:lnTo>
                    <a:lnTo>
                      <a:pt x="322187" y="340871"/>
                    </a:lnTo>
                    <a:lnTo>
                      <a:pt x="353162" y="312273"/>
                    </a:lnTo>
                    <a:lnTo>
                      <a:pt x="353162" y="171335"/>
                    </a:lnTo>
                    <a:lnTo>
                      <a:pt x="177408" y="171335"/>
                    </a:lnTo>
                    <a:lnTo>
                      <a:pt x="177408" y="238757"/>
                    </a:lnTo>
                    <a:lnTo>
                      <a:pt x="275792" y="238757"/>
                    </a:lnTo>
                    <a:lnTo>
                      <a:pt x="275792" y="283530"/>
                    </a:lnTo>
                    <a:lnTo>
                      <a:pt x="261335" y="293995"/>
                    </a:lnTo>
                    <a:lnTo>
                      <a:pt x="242630" y="303011"/>
                    </a:lnTo>
                    <a:lnTo>
                      <a:pt x="220608" y="309334"/>
                    </a:lnTo>
                    <a:lnTo>
                      <a:pt x="196203" y="311718"/>
                    </a:lnTo>
                    <a:lnTo>
                      <a:pt x="149941" y="302598"/>
                    </a:lnTo>
                    <a:lnTo>
                      <a:pt x="113372" y="277312"/>
                    </a:lnTo>
                    <a:lnTo>
                      <a:pt x="89342" y="238968"/>
                    </a:lnTo>
                    <a:lnTo>
                      <a:pt x="80699" y="190674"/>
                    </a:lnTo>
                    <a:lnTo>
                      <a:pt x="89342" y="142387"/>
                    </a:lnTo>
                    <a:lnTo>
                      <a:pt x="113372" y="104046"/>
                    </a:lnTo>
                    <a:lnTo>
                      <a:pt x="149941" y="78761"/>
                    </a:lnTo>
                    <a:lnTo>
                      <a:pt x="196203" y="69641"/>
                    </a:lnTo>
                    <a:lnTo>
                      <a:pt x="223760" y="73243"/>
                    </a:lnTo>
                    <a:lnTo>
                      <a:pt x="247947" y="83113"/>
                    </a:lnTo>
                    <a:lnTo>
                      <a:pt x="268095" y="97855"/>
                    </a:lnTo>
                    <a:lnTo>
                      <a:pt x="283530" y="116069"/>
                    </a:lnTo>
                    <a:lnTo>
                      <a:pt x="348743" y="80688"/>
                    </a:lnTo>
                    <a:lnTo>
                      <a:pt x="323742" y="49664"/>
                    </a:lnTo>
                    <a:lnTo>
                      <a:pt x="290504" y="23974"/>
                    </a:lnTo>
                    <a:lnTo>
                      <a:pt x="248250" y="6468"/>
                    </a:lnTo>
                    <a:lnTo>
                      <a:pt x="196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68" name="Google Shape;1968;p88"/>
              <p:cNvSpPr/>
              <p:nvPr/>
            </p:nvSpPr>
            <p:spPr>
              <a:xfrm>
                <a:off x="16845340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69" name="Google Shape;1969;p88"/>
              <p:cNvSpPr/>
              <p:nvPr/>
            </p:nvSpPr>
            <p:spPr>
              <a:xfrm>
                <a:off x="16965486" y="7950307"/>
                <a:ext cx="924559" cy="368934"/>
              </a:xfrm>
              <a:custGeom>
                <a:rect b="b" l="l" r="r" t="t"/>
                <a:pathLst>
                  <a:path extrusionOk="0" h="368934" w="924559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924559">
                    <a:moveTo>
                      <a:pt x="648843" y="368642"/>
                    </a:moveTo>
                    <a:lnTo>
                      <a:pt x="624357" y="305079"/>
                    </a:lnTo>
                    <a:lnTo>
                      <a:pt x="598157" y="237096"/>
                    </a:lnTo>
                    <a:lnTo>
                      <a:pt x="532993" y="67983"/>
                    </a:lnTo>
                    <a:lnTo>
                      <a:pt x="518414" y="30137"/>
                    </a:lnTo>
                    <a:lnTo>
                      <a:pt x="518414" y="237096"/>
                    </a:lnTo>
                    <a:lnTo>
                      <a:pt x="396265" y="237096"/>
                    </a:lnTo>
                    <a:lnTo>
                      <a:pt x="457619" y="67983"/>
                    </a:lnTo>
                    <a:lnTo>
                      <a:pt x="518414" y="237096"/>
                    </a:lnTo>
                    <a:lnTo>
                      <a:pt x="518414" y="30137"/>
                    </a:lnTo>
                    <a:lnTo>
                      <a:pt x="506806" y="0"/>
                    </a:lnTo>
                    <a:lnTo>
                      <a:pt x="408419" y="0"/>
                    </a:lnTo>
                    <a:lnTo>
                      <a:pt x="265823" y="368642"/>
                    </a:lnTo>
                    <a:lnTo>
                      <a:pt x="352044" y="368642"/>
                    </a:lnTo>
                    <a:lnTo>
                      <a:pt x="375259" y="305079"/>
                    </a:lnTo>
                    <a:lnTo>
                      <a:pt x="539953" y="305079"/>
                    </a:lnTo>
                    <a:lnTo>
                      <a:pt x="563168" y="368642"/>
                    </a:lnTo>
                    <a:lnTo>
                      <a:pt x="648843" y="368642"/>
                    </a:lnTo>
                    <a:close/>
                  </a:path>
                  <a:path extrusionOk="0" h="368934" w="924559">
                    <a:moveTo>
                      <a:pt x="924077" y="299720"/>
                    </a:moveTo>
                    <a:lnTo>
                      <a:pt x="768210" y="299720"/>
                    </a:lnTo>
                    <a:lnTo>
                      <a:pt x="768210" y="0"/>
                    </a:lnTo>
                    <a:lnTo>
                      <a:pt x="689737" y="0"/>
                    </a:lnTo>
                    <a:lnTo>
                      <a:pt x="689737" y="299720"/>
                    </a:lnTo>
                    <a:lnTo>
                      <a:pt x="689737" y="368300"/>
                    </a:lnTo>
                    <a:lnTo>
                      <a:pt x="924077" y="368300"/>
                    </a:lnTo>
                    <a:lnTo>
                      <a:pt x="924077" y="2997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1970" name="Google Shape;1970;p8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691654" y="4281104"/>
              <a:ext cx="2094181" cy="27463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00000"/>
        </a:solidFill>
      </p:bgPr>
    </p:bg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5" name="Google Shape;1975;p89"/>
          <p:cNvGrpSpPr/>
          <p:nvPr/>
        </p:nvGrpSpPr>
        <p:grpSpPr>
          <a:xfrm>
            <a:off x="2874055" y="1947046"/>
            <a:ext cx="3006028" cy="1249038"/>
            <a:chOff x="6319382" y="4281104"/>
            <a:chExt cx="6609561" cy="2746345"/>
          </a:xfrm>
        </p:grpSpPr>
        <p:pic>
          <p:nvPicPr>
            <p:cNvPr id="1976" name="Google Shape;1976;p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19382" y="4281104"/>
              <a:ext cx="2094182" cy="27463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7" name="Google Shape;1977;p89"/>
            <p:cNvGrpSpPr/>
            <p:nvPr/>
          </p:nvGrpSpPr>
          <p:grpSpPr>
            <a:xfrm>
              <a:off x="8851570" y="5080949"/>
              <a:ext cx="4077373" cy="1146789"/>
              <a:chOff x="8851570" y="5080949"/>
              <a:chExt cx="4077373" cy="1146789"/>
            </a:xfrm>
          </p:grpSpPr>
          <p:sp>
            <p:nvSpPr>
              <p:cNvPr id="1978" name="Google Shape;1978;p89"/>
              <p:cNvSpPr/>
              <p:nvPr/>
            </p:nvSpPr>
            <p:spPr>
              <a:xfrm>
                <a:off x="8851570" y="5080958"/>
                <a:ext cx="954404" cy="476885"/>
              </a:xfrm>
              <a:custGeom>
                <a:rect b="b" l="l" r="r" t="t"/>
                <a:pathLst>
                  <a:path extrusionOk="0" h="476885" w="954404">
                    <a:moveTo>
                      <a:pt x="437997" y="112610"/>
                    </a:moveTo>
                    <a:lnTo>
                      <a:pt x="415213" y="78879"/>
                    </a:lnTo>
                    <a:lnTo>
                      <a:pt x="385152" y="48196"/>
                    </a:lnTo>
                    <a:lnTo>
                      <a:pt x="346875" y="23126"/>
                    </a:lnTo>
                    <a:lnTo>
                      <a:pt x="299402" y="6210"/>
                    </a:lnTo>
                    <a:lnTo>
                      <a:pt x="241795" y="0"/>
                    </a:lnTo>
                    <a:lnTo>
                      <a:pt x="192735" y="4432"/>
                    </a:lnTo>
                    <a:lnTo>
                      <a:pt x="147180" y="17322"/>
                    </a:lnTo>
                    <a:lnTo>
                      <a:pt x="106083" y="38074"/>
                    </a:lnTo>
                    <a:lnTo>
                      <a:pt x="70370" y="66065"/>
                    </a:lnTo>
                    <a:lnTo>
                      <a:pt x="40982" y="100685"/>
                    </a:lnTo>
                    <a:lnTo>
                      <a:pt x="18834" y="141351"/>
                    </a:lnTo>
                    <a:lnTo>
                      <a:pt x="4864" y="187439"/>
                    </a:lnTo>
                    <a:lnTo>
                      <a:pt x="0" y="238340"/>
                    </a:lnTo>
                    <a:lnTo>
                      <a:pt x="4864" y="289255"/>
                    </a:lnTo>
                    <a:lnTo>
                      <a:pt x="18834" y="335343"/>
                    </a:lnTo>
                    <a:lnTo>
                      <a:pt x="40982" y="375996"/>
                    </a:lnTo>
                    <a:lnTo>
                      <a:pt x="70370" y="410629"/>
                    </a:lnTo>
                    <a:lnTo>
                      <a:pt x="106083" y="438619"/>
                    </a:lnTo>
                    <a:lnTo>
                      <a:pt x="147180" y="459371"/>
                    </a:lnTo>
                    <a:lnTo>
                      <a:pt x="192735" y="472262"/>
                    </a:lnTo>
                    <a:lnTo>
                      <a:pt x="241795" y="476694"/>
                    </a:lnTo>
                    <a:lnTo>
                      <a:pt x="299339" y="470420"/>
                    </a:lnTo>
                    <a:lnTo>
                      <a:pt x="346671" y="453326"/>
                    </a:lnTo>
                    <a:lnTo>
                      <a:pt x="384848" y="428053"/>
                    </a:lnTo>
                    <a:lnTo>
                      <a:pt x="414947" y="397192"/>
                    </a:lnTo>
                    <a:lnTo>
                      <a:pt x="437997" y="363385"/>
                    </a:lnTo>
                    <a:lnTo>
                      <a:pt x="353707" y="322630"/>
                    </a:lnTo>
                    <a:lnTo>
                      <a:pt x="335254" y="349135"/>
                    </a:lnTo>
                    <a:lnTo>
                      <a:pt x="309676" y="370382"/>
                    </a:lnTo>
                    <a:lnTo>
                      <a:pt x="278130" y="384517"/>
                    </a:lnTo>
                    <a:lnTo>
                      <a:pt x="241795" y="389636"/>
                    </a:lnTo>
                    <a:lnTo>
                      <a:pt x="196367" y="382257"/>
                    </a:lnTo>
                    <a:lnTo>
                      <a:pt x="157568" y="361454"/>
                    </a:lnTo>
                    <a:lnTo>
                      <a:pt x="127393" y="329209"/>
                    </a:lnTo>
                    <a:lnTo>
                      <a:pt x="107823" y="287502"/>
                    </a:lnTo>
                    <a:lnTo>
                      <a:pt x="100863" y="238340"/>
                    </a:lnTo>
                    <a:lnTo>
                      <a:pt x="107823" y="189191"/>
                    </a:lnTo>
                    <a:lnTo>
                      <a:pt x="127393" y="147485"/>
                    </a:lnTo>
                    <a:lnTo>
                      <a:pt x="157568" y="115239"/>
                    </a:lnTo>
                    <a:lnTo>
                      <a:pt x="196367" y="94424"/>
                    </a:lnTo>
                    <a:lnTo>
                      <a:pt x="241795" y="87058"/>
                    </a:lnTo>
                    <a:lnTo>
                      <a:pt x="278130" y="92278"/>
                    </a:lnTo>
                    <a:lnTo>
                      <a:pt x="309676" y="106565"/>
                    </a:lnTo>
                    <a:lnTo>
                      <a:pt x="335254" y="127850"/>
                    </a:lnTo>
                    <a:lnTo>
                      <a:pt x="353707" y="154063"/>
                    </a:lnTo>
                    <a:lnTo>
                      <a:pt x="437997" y="112610"/>
                    </a:lnTo>
                    <a:close/>
                  </a:path>
                  <a:path extrusionOk="0" h="476885" w="954404">
                    <a:moveTo>
                      <a:pt x="954074" y="238340"/>
                    </a:moveTo>
                    <a:lnTo>
                      <a:pt x="949426" y="188239"/>
                    </a:lnTo>
                    <a:lnTo>
                      <a:pt x="936015" y="142519"/>
                    </a:lnTo>
                    <a:lnTo>
                      <a:pt x="914577" y="101904"/>
                    </a:lnTo>
                    <a:lnTo>
                      <a:pt x="902309" y="87045"/>
                    </a:lnTo>
                    <a:lnTo>
                      <a:pt x="885850" y="67106"/>
                    </a:lnTo>
                    <a:lnTo>
                      <a:pt x="853198" y="40919"/>
                    </a:lnTo>
                    <a:lnTo>
                      <a:pt x="853198" y="238340"/>
                    </a:lnTo>
                    <a:lnTo>
                      <a:pt x="846772" y="286981"/>
                    </a:lnTo>
                    <a:lnTo>
                      <a:pt x="828306" y="328612"/>
                    </a:lnTo>
                    <a:lnTo>
                      <a:pt x="799033" y="361061"/>
                    </a:lnTo>
                    <a:lnTo>
                      <a:pt x="760171" y="382130"/>
                    </a:lnTo>
                    <a:lnTo>
                      <a:pt x="712952" y="389648"/>
                    </a:lnTo>
                    <a:lnTo>
                      <a:pt x="665810" y="382130"/>
                    </a:lnTo>
                    <a:lnTo>
                      <a:pt x="627126" y="361061"/>
                    </a:lnTo>
                    <a:lnTo>
                      <a:pt x="598055" y="328612"/>
                    </a:lnTo>
                    <a:lnTo>
                      <a:pt x="579755" y="286981"/>
                    </a:lnTo>
                    <a:lnTo>
                      <a:pt x="573405" y="238340"/>
                    </a:lnTo>
                    <a:lnTo>
                      <a:pt x="579755" y="189445"/>
                    </a:lnTo>
                    <a:lnTo>
                      <a:pt x="598055" y="147777"/>
                    </a:lnTo>
                    <a:lnTo>
                      <a:pt x="627126" y="115430"/>
                    </a:lnTo>
                    <a:lnTo>
                      <a:pt x="665810" y="94488"/>
                    </a:lnTo>
                    <a:lnTo>
                      <a:pt x="712952" y="87045"/>
                    </a:lnTo>
                    <a:lnTo>
                      <a:pt x="760171" y="94488"/>
                    </a:lnTo>
                    <a:lnTo>
                      <a:pt x="799033" y="115430"/>
                    </a:lnTo>
                    <a:lnTo>
                      <a:pt x="828306" y="147777"/>
                    </a:lnTo>
                    <a:lnTo>
                      <a:pt x="846772" y="189445"/>
                    </a:lnTo>
                    <a:lnTo>
                      <a:pt x="853198" y="238340"/>
                    </a:lnTo>
                    <a:lnTo>
                      <a:pt x="853198" y="40919"/>
                    </a:lnTo>
                    <a:lnTo>
                      <a:pt x="850569" y="38798"/>
                    </a:lnTo>
                    <a:lnTo>
                      <a:pt x="809510" y="17716"/>
                    </a:lnTo>
                    <a:lnTo>
                      <a:pt x="763384" y="4546"/>
                    </a:lnTo>
                    <a:lnTo>
                      <a:pt x="712952" y="0"/>
                    </a:lnTo>
                    <a:lnTo>
                      <a:pt x="662749" y="4546"/>
                    </a:lnTo>
                    <a:lnTo>
                      <a:pt x="616800" y="17716"/>
                    </a:lnTo>
                    <a:lnTo>
                      <a:pt x="575856" y="38798"/>
                    </a:lnTo>
                    <a:lnTo>
                      <a:pt x="540664" y="67106"/>
                    </a:lnTo>
                    <a:lnTo>
                      <a:pt x="511987" y="101904"/>
                    </a:lnTo>
                    <a:lnTo>
                      <a:pt x="490575" y="142519"/>
                    </a:lnTo>
                    <a:lnTo>
                      <a:pt x="477164" y="188239"/>
                    </a:lnTo>
                    <a:lnTo>
                      <a:pt x="472528" y="238340"/>
                    </a:lnTo>
                    <a:lnTo>
                      <a:pt x="477164" y="288455"/>
                    </a:lnTo>
                    <a:lnTo>
                      <a:pt x="490575" y="334162"/>
                    </a:lnTo>
                    <a:lnTo>
                      <a:pt x="511987" y="374777"/>
                    </a:lnTo>
                    <a:lnTo>
                      <a:pt x="540664" y="409587"/>
                    </a:lnTo>
                    <a:lnTo>
                      <a:pt x="575856" y="437896"/>
                    </a:lnTo>
                    <a:lnTo>
                      <a:pt x="616800" y="458978"/>
                    </a:lnTo>
                    <a:lnTo>
                      <a:pt x="662749" y="472147"/>
                    </a:lnTo>
                    <a:lnTo>
                      <a:pt x="712952" y="476694"/>
                    </a:lnTo>
                    <a:lnTo>
                      <a:pt x="763384" y="472147"/>
                    </a:lnTo>
                    <a:lnTo>
                      <a:pt x="809510" y="458978"/>
                    </a:lnTo>
                    <a:lnTo>
                      <a:pt x="850569" y="437896"/>
                    </a:lnTo>
                    <a:lnTo>
                      <a:pt x="885850" y="409587"/>
                    </a:lnTo>
                    <a:lnTo>
                      <a:pt x="914577" y="374777"/>
                    </a:lnTo>
                    <a:lnTo>
                      <a:pt x="936015" y="334162"/>
                    </a:lnTo>
                    <a:lnTo>
                      <a:pt x="949426" y="288455"/>
                    </a:lnTo>
                    <a:lnTo>
                      <a:pt x="954074" y="2383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79" name="Google Shape;1979;p89"/>
              <p:cNvSpPr/>
              <p:nvPr/>
            </p:nvSpPr>
            <p:spPr>
              <a:xfrm>
                <a:off x="9869889" y="5088557"/>
                <a:ext cx="412750" cy="461010"/>
              </a:xfrm>
              <a:custGeom>
                <a:rect b="b" l="l" r="r" t="t"/>
                <a:pathLst>
                  <a:path extrusionOk="0" h="461010" w="412750">
                    <a:moveTo>
                      <a:pt x="412437" y="0"/>
                    </a:moveTo>
                    <a:lnTo>
                      <a:pt x="314335" y="0"/>
                    </a:lnTo>
                    <a:lnTo>
                      <a:pt x="314335" y="298441"/>
                    </a:lnTo>
                    <a:lnTo>
                      <a:pt x="100866" y="0"/>
                    </a:ln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151293"/>
                    </a:lnTo>
                    <a:lnTo>
                      <a:pt x="317791" y="460802"/>
                    </a:lnTo>
                    <a:lnTo>
                      <a:pt x="412437" y="460802"/>
                    </a:lnTo>
                    <a:lnTo>
                      <a:pt x="4124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80" name="Google Shape;1980;p89"/>
              <p:cNvSpPr/>
              <p:nvPr/>
            </p:nvSpPr>
            <p:spPr>
              <a:xfrm>
                <a:off x="10345468" y="5081645"/>
                <a:ext cx="380365" cy="476250"/>
              </a:xfrm>
              <a:custGeom>
                <a:rect b="b" l="l" r="r" t="t"/>
                <a:pathLst>
                  <a:path extrusionOk="0" h="476250" w="380365">
                    <a:moveTo>
                      <a:pt x="189983" y="0"/>
                    </a:moveTo>
                    <a:lnTo>
                      <a:pt x="130153" y="7079"/>
                    </a:lnTo>
                    <a:lnTo>
                      <a:pt x="81599" y="26794"/>
                    </a:lnTo>
                    <a:lnTo>
                      <a:pt x="45480" y="56854"/>
                    </a:lnTo>
                    <a:lnTo>
                      <a:pt x="22958" y="94974"/>
                    </a:lnTo>
                    <a:lnTo>
                      <a:pt x="15193" y="138864"/>
                    </a:lnTo>
                    <a:lnTo>
                      <a:pt x="25854" y="191392"/>
                    </a:lnTo>
                    <a:lnTo>
                      <a:pt x="54058" y="227968"/>
                    </a:lnTo>
                    <a:lnTo>
                      <a:pt x="94133" y="252373"/>
                    </a:lnTo>
                    <a:lnTo>
                      <a:pt x="140410" y="268387"/>
                    </a:lnTo>
                    <a:lnTo>
                      <a:pt x="187219" y="279792"/>
                    </a:lnTo>
                    <a:lnTo>
                      <a:pt x="224232" y="289359"/>
                    </a:lnTo>
                    <a:lnTo>
                      <a:pt x="253798" y="300869"/>
                    </a:lnTo>
                    <a:lnTo>
                      <a:pt x="273391" y="316523"/>
                    </a:lnTo>
                    <a:lnTo>
                      <a:pt x="280483" y="338523"/>
                    </a:lnTo>
                    <a:lnTo>
                      <a:pt x="275539" y="357693"/>
                    </a:lnTo>
                    <a:lnTo>
                      <a:pt x="260621" y="374272"/>
                    </a:lnTo>
                    <a:lnTo>
                      <a:pt x="235598" y="385929"/>
                    </a:lnTo>
                    <a:lnTo>
                      <a:pt x="200339" y="390333"/>
                    </a:lnTo>
                    <a:lnTo>
                      <a:pt x="155208" y="385379"/>
                    </a:lnTo>
                    <a:lnTo>
                      <a:pt x="115453" y="371940"/>
                    </a:lnTo>
                    <a:lnTo>
                      <a:pt x="81527" y="352154"/>
                    </a:lnTo>
                    <a:lnTo>
                      <a:pt x="53883" y="328157"/>
                    </a:lnTo>
                    <a:lnTo>
                      <a:pt x="0" y="402773"/>
                    </a:lnTo>
                    <a:lnTo>
                      <a:pt x="36471" y="432574"/>
                    </a:lnTo>
                    <a:lnTo>
                      <a:pt x="80911" y="455708"/>
                    </a:lnTo>
                    <a:lnTo>
                      <a:pt x="133773" y="470683"/>
                    </a:lnTo>
                    <a:lnTo>
                      <a:pt x="195512" y="476006"/>
                    </a:lnTo>
                    <a:lnTo>
                      <a:pt x="252353" y="470907"/>
                    </a:lnTo>
                    <a:lnTo>
                      <a:pt x="298601" y="456404"/>
                    </a:lnTo>
                    <a:lnTo>
                      <a:pt x="334372" y="433687"/>
                    </a:lnTo>
                    <a:lnTo>
                      <a:pt x="359779" y="403946"/>
                    </a:lnTo>
                    <a:lnTo>
                      <a:pt x="374939" y="368373"/>
                    </a:lnTo>
                    <a:lnTo>
                      <a:pt x="379967" y="328157"/>
                    </a:lnTo>
                    <a:lnTo>
                      <a:pt x="372451" y="283312"/>
                    </a:lnTo>
                    <a:lnTo>
                      <a:pt x="352077" y="249655"/>
                    </a:lnTo>
                    <a:lnTo>
                      <a:pt x="322107" y="225133"/>
                    </a:lnTo>
                    <a:lnTo>
                      <a:pt x="285805" y="207691"/>
                    </a:lnTo>
                    <a:lnTo>
                      <a:pt x="246432" y="195277"/>
                    </a:lnTo>
                    <a:lnTo>
                      <a:pt x="207250" y="185837"/>
                    </a:lnTo>
                    <a:lnTo>
                      <a:pt x="170453" y="176654"/>
                    </a:lnTo>
                    <a:lnTo>
                      <a:pt x="141362" y="166238"/>
                    </a:lnTo>
                    <a:lnTo>
                      <a:pt x="122244" y="152323"/>
                    </a:lnTo>
                    <a:lnTo>
                      <a:pt x="115368" y="132645"/>
                    </a:lnTo>
                    <a:lnTo>
                      <a:pt x="119730" y="113646"/>
                    </a:lnTo>
                    <a:lnTo>
                      <a:pt x="132642" y="98791"/>
                    </a:lnTo>
                    <a:lnTo>
                      <a:pt x="153843" y="89117"/>
                    </a:lnTo>
                    <a:lnTo>
                      <a:pt x="183072" y="85662"/>
                    </a:lnTo>
                    <a:lnTo>
                      <a:pt x="217390" y="88685"/>
                    </a:lnTo>
                    <a:lnTo>
                      <a:pt x="251900" y="97927"/>
                    </a:lnTo>
                    <a:lnTo>
                      <a:pt x="284985" y="113646"/>
                    </a:lnTo>
                    <a:lnTo>
                      <a:pt x="315027" y="136100"/>
                    </a:lnTo>
                    <a:lnTo>
                      <a:pt x="369601" y="64249"/>
                    </a:lnTo>
                    <a:lnTo>
                      <a:pt x="332599" y="36430"/>
                    </a:lnTo>
                    <a:lnTo>
                      <a:pt x="290154" y="16320"/>
                    </a:lnTo>
                    <a:lnTo>
                      <a:pt x="242528" y="4112"/>
                    </a:lnTo>
                    <a:lnTo>
                      <a:pt x="1899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81" name="Google Shape;1981;p89"/>
              <p:cNvSpPr/>
              <p:nvPr/>
            </p:nvSpPr>
            <p:spPr>
              <a:xfrm>
                <a:off x="10761409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82" name="Google Shape;1982;p89"/>
              <p:cNvSpPr/>
              <p:nvPr/>
            </p:nvSpPr>
            <p:spPr>
              <a:xfrm>
                <a:off x="11181861" y="5088557"/>
                <a:ext cx="373379" cy="461010"/>
              </a:xfrm>
              <a:custGeom>
                <a:rect b="b" l="l" r="r" t="t"/>
                <a:pathLst>
                  <a:path extrusionOk="0" h="461010" w="373379">
                    <a:moveTo>
                      <a:pt x="215553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295687"/>
                    </a:lnTo>
                    <a:lnTo>
                      <a:pt x="275558" y="295687"/>
                    </a:lnTo>
                    <a:lnTo>
                      <a:pt x="269436" y="285321"/>
                    </a:lnTo>
                    <a:lnTo>
                      <a:pt x="306184" y="270455"/>
                    </a:lnTo>
                    <a:lnTo>
                      <a:pt x="338525" y="243092"/>
                    </a:lnTo>
                    <a:lnTo>
                      <a:pt x="356558" y="211396"/>
                    </a:lnTo>
                    <a:lnTo>
                      <a:pt x="98101" y="211396"/>
                    </a:lnTo>
                    <a:lnTo>
                      <a:pt x="98101" y="84280"/>
                    </a:lnTo>
                    <a:lnTo>
                      <a:pt x="355680" y="84280"/>
                    </a:lnTo>
                    <a:lnTo>
                      <a:pt x="343487" y="59241"/>
                    </a:lnTo>
                    <a:lnTo>
                      <a:pt x="311509" y="27611"/>
                    </a:lnTo>
                    <a:lnTo>
                      <a:pt x="268522" y="7223"/>
                    </a:lnTo>
                    <a:lnTo>
                      <a:pt x="215553" y="0"/>
                    </a:lnTo>
                    <a:close/>
                  </a:path>
                  <a:path extrusionOk="0" h="461010" w="373379">
                    <a:moveTo>
                      <a:pt x="275558" y="295687"/>
                    </a:moveTo>
                    <a:lnTo>
                      <a:pt x="169952" y="295687"/>
                    </a:lnTo>
                    <a:lnTo>
                      <a:pt x="260452" y="460802"/>
                    </a:lnTo>
                    <a:lnTo>
                      <a:pt x="373067" y="460802"/>
                    </a:lnTo>
                    <a:lnTo>
                      <a:pt x="275558" y="295687"/>
                    </a:lnTo>
                    <a:close/>
                  </a:path>
                  <a:path extrusionOk="0" h="461010" w="373379">
                    <a:moveTo>
                      <a:pt x="355680" y="84280"/>
                    </a:moveTo>
                    <a:lnTo>
                      <a:pt x="201040" y="84280"/>
                    </a:lnTo>
                    <a:lnTo>
                      <a:pt x="228449" y="88770"/>
                    </a:lnTo>
                    <a:lnTo>
                      <a:pt x="250352" y="101550"/>
                    </a:lnTo>
                    <a:lnTo>
                      <a:pt x="264871" y="121585"/>
                    </a:lnTo>
                    <a:lnTo>
                      <a:pt x="270127" y="147838"/>
                    </a:lnTo>
                    <a:lnTo>
                      <a:pt x="264871" y="174091"/>
                    </a:lnTo>
                    <a:lnTo>
                      <a:pt x="250352" y="194126"/>
                    </a:lnTo>
                    <a:lnTo>
                      <a:pt x="228449" y="206906"/>
                    </a:lnTo>
                    <a:lnTo>
                      <a:pt x="201040" y="211396"/>
                    </a:lnTo>
                    <a:lnTo>
                      <a:pt x="356558" y="211396"/>
                    </a:lnTo>
                    <a:lnTo>
                      <a:pt x="361538" y="202645"/>
                    </a:lnTo>
                    <a:lnTo>
                      <a:pt x="370302" y="148529"/>
                    </a:lnTo>
                    <a:lnTo>
                      <a:pt x="363427" y="100188"/>
                    </a:lnTo>
                    <a:lnTo>
                      <a:pt x="355680" y="842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83" name="Google Shape;1983;p89"/>
              <p:cNvSpPr/>
              <p:nvPr/>
            </p:nvSpPr>
            <p:spPr>
              <a:xfrm>
                <a:off x="11614333" y="5088552"/>
                <a:ext cx="412115" cy="469264"/>
              </a:xfrm>
              <a:custGeom>
                <a:rect b="b" l="l" r="r" t="t"/>
                <a:pathLst>
                  <a:path extrusionOk="0" h="469264" w="412115">
                    <a:moveTo>
                      <a:pt x="411746" y="0"/>
                    </a:moveTo>
                    <a:lnTo>
                      <a:pt x="312273" y="0"/>
                    </a:lnTo>
                    <a:lnTo>
                      <a:pt x="312273" y="273583"/>
                    </a:lnTo>
                    <a:lnTo>
                      <a:pt x="305665" y="317634"/>
                    </a:lnTo>
                    <a:lnTo>
                      <a:pt x="285843" y="351905"/>
                    </a:lnTo>
                    <a:lnTo>
                      <a:pt x="252810" y="374129"/>
                    </a:lnTo>
                    <a:lnTo>
                      <a:pt x="206569" y="382040"/>
                    </a:lnTo>
                    <a:lnTo>
                      <a:pt x="159525" y="374129"/>
                    </a:lnTo>
                    <a:lnTo>
                      <a:pt x="126082" y="351905"/>
                    </a:lnTo>
                    <a:lnTo>
                      <a:pt x="106111" y="317634"/>
                    </a:lnTo>
                    <a:lnTo>
                      <a:pt x="99483" y="273583"/>
                    </a:lnTo>
                    <a:lnTo>
                      <a:pt x="99483" y="0"/>
                    </a:lnTo>
                    <a:lnTo>
                      <a:pt x="0" y="0"/>
                    </a:lnTo>
                    <a:lnTo>
                      <a:pt x="0" y="277038"/>
                    </a:lnTo>
                    <a:lnTo>
                      <a:pt x="4046" y="323350"/>
                    </a:lnTo>
                    <a:lnTo>
                      <a:pt x="16298" y="364660"/>
                    </a:lnTo>
                    <a:lnTo>
                      <a:pt x="36925" y="400193"/>
                    </a:lnTo>
                    <a:lnTo>
                      <a:pt x="66097" y="429177"/>
                    </a:lnTo>
                    <a:lnTo>
                      <a:pt x="103982" y="450838"/>
                    </a:lnTo>
                    <a:lnTo>
                      <a:pt x="150749" y="464402"/>
                    </a:lnTo>
                    <a:lnTo>
                      <a:pt x="206569" y="469095"/>
                    </a:lnTo>
                    <a:lnTo>
                      <a:pt x="261873" y="464436"/>
                    </a:lnTo>
                    <a:lnTo>
                      <a:pt x="308271" y="450943"/>
                    </a:lnTo>
                    <a:lnTo>
                      <a:pt x="345909" y="429340"/>
                    </a:lnTo>
                    <a:lnTo>
                      <a:pt x="374930" y="400354"/>
                    </a:lnTo>
                    <a:lnTo>
                      <a:pt x="395480" y="364710"/>
                    </a:lnTo>
                    <a:lnTo>
                      <a:pt x="407704" y="323132"/>
                    </a:lnTo>
                    <a:lnTo>
                      <a:pt x="411746" y="276347"/>
                    </a:lnTo>
                    <a:lnTo>
                      <a:pt x="4117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84" name="Google Shape;1984;p89"/>
              <p:cNvSpPr/>
              <p:nvPr/>
            </p:nvSpPr>
            <p:spPr>
              <a:xfrm>
                <a:off x="12086873" y="5080949"/>
                <a:ext cx="438150" cy="476885"/>
              </a:xfrm>
              <a:custGeom>
                <a:rect b="b" l="l" r="r" t="t"/>
                <a:pathLst>
                  <a:path extrusionOk="0" h="476885" w="438150">
                    <a:moveTo>
                      <a:pt x="241804" y="0"/>
                    </a:moveTo>
                    <a:lnTo>
                      <a:pt x="192735" y="4432"/>
                    </a:lnTo>
                    <a:lnTo>
                      <a:pt x="147187" y="17325"/>
                    </a:lnTo>
                    <a:lnTo>
                      <a:pt x="106093" y="38071"/>
                    </a:lnTo>
                    <a:lnTo>
                      <a:pt x="70382" y="66063"/>
                    </a:lnTo>
                    <a:lnTo>
                      <a:pt x="40986" y="100694"/>
                    </a:lnTo>
                    <a:lnTo>
                      <a:pt x="18837" y="141356"/>
                    </a:lnTo>
                    <a:lnTo>
                      <a:pt x="4864" y="187444"/>
                    </a:lnTo>
                    <a:lnTo>
                      <a:pt x="0" y="238348"/>
                    </a:lnTo>
                    <a:lnTo>
                      <a:pt x="4864" y="289253"/>
                    </a:lnTo>
                    <a:lnTo>
                      <a:pt x="18837" y="335340"/>
                    </a:lnTo>
                    <a:lnTo>
                      <a:pt x="40986" y="376003"/>
                    </a:lnTo>
                    <a:lnTo>
                      <a:pt x="70382" y="410634"/>
                    </a:lnTo>
                    <a:lnTo>
                      <a:pt x="106093" y="438626"/>
                    </a:lnTo>
                    <a:lnTo>
                      <a:pt x="147187" y="459372"/>
                    </a:lnTo>
                    <a:lnTo>
                      <a:pt x="192735" y="472264"/>
                    </a:lnTo>
                    <a:lnTo>
                      <a:pt x="241804" y="476697"/>
                    </a:lnTo>
                    <a:lnTo>
                      <a:pt x="299346" y="470419"/>
                    </a:lnTo>
                    <a:lnTo>
                      <a:pt x="346678" y="453330"/>
                    </a:lnTo>
                    <a:lnTo>
                      <a:pt x="384858" y="428050"/>
                    </a:lnTo>
                    <a:lnTo>
                      <a:pt x="414948" y="397197"/>
                    </a:lnTo>
                    <a:lnTo>
                      <a:pt x="438007" y="363392"/>
                    </a:lnTo>
                    <a:lnTo>
                      <a:pt x="353716" y="322639"/>
                    </a:lnTo>
                    <a:lnTo>
                      <a:pt x="335260" y="349134"/>
                    </a:lnTo>
                    <a:lnTo>
                      <a:pt x="309677" y="370386"/>
                    </a:lnTo>
                    <a:lnTo>
                      <a:pt x="278136" y="384515"/>
                    </a:lnTo>
                    <a:lnTo>
                      <a:pt x="241804" y="389642"/>
                    </a:lnTo>
                    <a:lnTo>
                      <a:pt x="196371" y="382264"/>
                    </a:lnTo>
                    <a:lnTo>
                      <a:pt x="157571" y="361455"/>
                    </a:lnTo>
                    <a:lnTo>
                      <a:pt x="127394" y="329207"/>
                    </a:lnTo>
                    <a:lnTo>
                      <a:pt x="107829" y="287508"/>
                    </a:lnTo>
                    <a:lnTo>
                      <a:pt x="100866" y="238348"/>
                    </a:lnTo>
                    <a:lnTo>
                      <a:pt x="107829" y="189189"/>
                    </a:lnTo>
                    <a:lnTo>
                      <a:pt x="127394" y="147490"/>
                    </a:lnTo>
                    <a:lnTo>
                      <a:pt x="157571" y="115241"/>
                    </a:lnTo>
                    <a:lnTo>
                      <a:pt x="196371" y="94433"/>
                    </a:lnTo>
                    <a:lnTo>
                      <a:pt x="241804" y="87054"/>
                    </a:lnTo>
                    <a:lnTo>
                      <a:pt x="278136" y="92279"/>
                    </a:lnTo>
                    <a:lnTo>
                      <a:pt x="309677" y="106571"/>
                    </a:lnTo>
                    <a:lnTo>
                      <a:pt x="335260" y="127858"/>
                    </a:lnTo>
                    <a:lnTo>
                      <a:pt x="353716" y="154068"/>
                    </a:lnTo>
                    <a:lnTo>
                      <a:pt x="438007" y="112614"/>
                    </a:lnTo>
                    <a:lnTo>
                      <a:pt x="415214" y="78884"/>
                    </a:lnTo>
                    <a:lnTo>
                      <a:pt x="385157" y="48203"/>
                    </a:lnTo>
                    <a:lnTo>
                      <a:pt x="346877" y="23126"/>
                    </a:lnTo>
                    <a:lnTo>
                      <a:pt x="299412" y="6207"/>
                    </a:lnTo>
                    <a:lnTo>
                      <a:pt x="2418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85" name="Google Shape;1985;p89"/>
              <p:cNvSpPr/>
              <p:nvPr/>
            </p:nvSpPr>
            <p:spPr>
              <a:xfrm>
                <a:off x="12561278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86" name="Google Shape;1986;p89"/>
              <p:cNvSpPr/>
              <p:nvPr/>
            </p:nvSpPr>
            <p:spPr>
              <a:xfrm>
                <a:off x="8873675" y="5757813"/>
                <a:ext cx="426720" cy="461010"/>
              </a:xfrm>
              <a:custGeom>
                <a:rect b="b" l="l" r="r" t="t"/>
                <a:pathLst>
                  <a:path extrusionOk="0" h="461010" w="426720">
                    <a:moveTo>
                      <a:pt x="1817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181701" y="460802"/>
                    </a:lnTo>
                    <a:lnTo>
                      <a:pt x="233663" y="456613"/>
                    </a:lnTo>
                    <a:lnTo>
                      <a:pt x="280825" y="444384"/>
                    </a:lnTo>
                    <a:lnTo>
                      <a:pt x="322530" y="424626"/>
                    </a:lnTo>
                    <a:lnTo>
                      <a:pt x="358123" y="397849"/>
                    </a:lnTo>
                    <a:lnTo>
                      <a:pt x="378387" y="374449"/>
                    </a:lnTo>
                    <a:lnTo>
                      <a:pt x="98101" y="374449"/>
                    </a:lnTo>
                    <a:lnTo>
                      <a:pt x="98101" y="86363"/>
                    </a:lnTo>
                    <a:lnTo>
                      <a:pt x="378017" y="86363"/>
                    </a:lnTo>
                    <a:lnTo>
                      <a:pt x="358123" y="63303"/>
                    </a:lnTo>
                    <a:lnTo>
                      <a:pt x="322530" y="36397"/>
                    </a:lnTo>
                    <a:lnTo>
                      <a:pt x="280825" y="16527"/>
                    </a:lnTo>
                    <a:lnTo>
                      <a:pt x="233663" y="4219"/>
                    </a:lnTo>
                    <a:lnTo>
                      <a:pt x="181701" y="0"/>
                    </a:lnTo>
                    <a:close/>
                  </a:path>
                  <a:path extrusionOk="0" h="461010" w="426720">
                    <a:moveTo>
                      <a:pt x="378017" y="86363"/>
                    </a:moveTo>
                    <a:lnTo>
                      <a:pt x="181701" y="86363"/>
                    </a:lnTo>
                    <a:lnTo>
                      <a:pt x="233061" y="93554"/>
                    </a:lnTo>
                    <a:lnTo>
                      <a:pt x="273411" y="113710"/>
                    </a:lnTo>
                    <a:lnTo>
                      <a:pt x="302519" y="144709"/>
                    </a:lnTo>
                    <a:lnTo>
                      <a:pt x="320154" y="184428"/>
                    </a:lnTo>
                    <a:lnTo>
                      <a:pt x="326084" y="230746"/>
                    </a:lnTo>
                    <a:lnTo>
                      <a:pt x="319822" y="275671"/>
                    </a:lnTo>
                    <a:lnTo>
                      <a:pt x="301524" y="315056"/>
                    </a:lnTo>
                    <a:lnTo>
                      <a:pt x="271918" y="346350"/>
                    </a:lnTo>
                    <a:lnTo>
                      <a:pt x="231734" y="366999"/>
                    </a:lnTo>
                    <a:lnTo>
                      <a:pt x="181701" y="374449"/>
                    </a:lnTo>
                    <a:lnTo>
                      <a:pt x="378387" y="374449"/>
                    </a:lnTo>
                    <a:lnTo>
                      <a:pt x="386949" y="364562"/>
                    </a:lnTo>
                    <a:lnTo>
                      <a:pt x="408350" y="325276"/>
                    </a:lnTo>
                    <a:lnTo>
                      <a:pt x="421672" y="280501"/>
                    </a:lnTo>
                    <a:lnTo>
                      <a:pt x="426259" y="230746"/>
                    </a:lnTo>
                    <a:lnTo>
                      <a:pt x="421672" y="180965"/>
                    </a:lnTo>
                    <a:lnTo>
                      <a:pt x="408350" y="136113"/>
                    </a:lnTo>
                    <a:lnTo>
                      <a:pt x="386949" y="96717"/>
                    </a:lnTo>
                    <a:lnTo>
                      <a:pt x="378017" y="863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87" name="Google Shape;1987;p89"/>
              <p:cNvSpPr/>
              <p:nvPr/>
            </p:nvSpPr>
            <p:spPr>
              <a:xfrm>
                <a:off x="9371086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88" name="Google Shape;1988;p89"/>
              <p:cNvSpPr/>
              <p:nvPr/>
            </p:nvSpPr>
            <p:spPr>
              <a:xfrm>
                <a:off x="9539847" y="5750218"/>
                <a:ext cx="441959" cy="477520"/>
              </a:xfrm>
              <a:custGeom>
                <a:rect b="b" l="l" r="r" t="t"/>
                <a:pathLst>
                  <a:path extrusionOk="0" h="477520" w="441959">
                    <a:moveTo>
                      <a:pt x="245259" y="0"/>
                    </a:moveTo>
                    <a:lnTo>
                      <a:pt x="196042" y="4262"/>
                    </a:lnTo>
                    <a:lnTo>
                      <a:pt x="150103" y="16742"/>
                    </a:lnTo>
                    <a:lnTo>
                      <a:pt x="108455" y="36978"/>
                    </a:lnTo>
                    <a:lnTo>
                      <a:pt x="72110" y="64508"/>
                    </a:lnTo>
                    <a:lnTo>
                      <a:pt x="42080" y="98872"/>
                    </a:lnTo>
                    <a:lnTo>
                      <a:pt x="19377" y="139607"/>
                    </a:lnTo>
                    <a:lnTo>
                      <a:pt x="5012" y="186253"/>
                    </a:lnTo>
                    <a:lnTo>
                      <a:pt x="0" y="238348"/>
                    </a:lnTo>
                    <a:lnTo>
                      <a:pt x="5012" y="290272"/>
                    </a:lnTo>
                    <a:lnTo>
                      <a:pt x="19377" y="336901"/>
                    </a:lnTo>
                    <a:lnTo>
                      <a:pt x="42080" y="377735"/>
                    </a:lnTo>
                    <a:lnTo>
                      <a:pt x="72110" y="412271"/>
                    </a:lnTo>
                    <a:lnTo>
                      <a:pt x="108455" y="440006"/>
                    </a:lnTo>
                    <a:lnTo>
                      <a:pt x="150103" y="460439"/>
                    </a:lnTo>
                    <a:lnTo>
                      <a:pt x="196042" y="473067"/>
                    </a:lnTo>
                    <a:lnTo>
                      <a:pt x="245259" y="477388"/>
                    </a:lnTo>
                    <a:lnTo>
                      <a:pt x="304573" y="471170"/>
                    </a:lnTo>
                    <a:lnTo>
                      <a:pt x="357088" y="453552"/>
                    </a:lnTo>
                    <a:lnTo>
                      <a:pt x="402740" y="426089"/>
                    </a:lnTo>
                    <a:lnTo>
                      <a:pt x="441462" y="390333"/>
                    </a:lnTo>
                    <a:lnTo>
                      <a:pt x="441462" y="214171"/>
                    </a:lnTo>
                    <a:lnTo>
                      <a:pt x="221773" y="214171"/>
                    </a:lnTo>
                    <a:lnTo>
                      <a:pt x="221773" y="298451"/>
                    </a:lnTo>
                    <a:lnTo>
                      <a:pt x="344743" y="298451"/>
                    </a:lnTo>
                    <a:lnTo>
                      <a:pt x="344743" y="354408"/>
                    </a:lnTo>
                    <a:lnTo>
                      <a:pt x="326670" y="367493"/>
                    </a:lnTo>
                    <a:lnTo>
                      <a:pt x="303290" y="378763"/>
                    </a:lnTo>
                    <a:lnTo>
                      <a:pt x="275765" y="386663"/>
                    </a:lnTo>
                    <a:lnTo>
                      <a:pt x="245259" y="389642"/>
                    </a:lnTo>
                    <a:lnTo>
                      <a:pt x="198141" y="382264"/>
                    </a:lnTo>
                    <a:lnTo>
                      <a:pt x="158321" y="361455"/>
                    </a:lnTo>
                    <a:lnTo>
                      <a:pt x="127622" y="329207"/>
                    </a:lnTo>
                    <a:lnTo>
                      <a:pt x="107866" y="287508"/>
                    </a:lnTo>
                    <a:lnTo>
                      <a:pt x="100876" y="238348"/>
                    </a:lnTo>
                    <a:lnTo>
                      <a:pt x="107866" y="189184"/>
                    </a:lnTo>
                    <a:lnTo>
                      <a:pt x="127622" y="147481"/>
                    </a:lnTo>
                    <a:lnTo>
                      <a:pt x="158321" y="115231"/>
                    </a:lnTo>
                    <a:lnTo>
                      <a:pt x="198141" y="94422"/>
                    </a:lnTo>
                    <a:lnTo>
                      <a:pt x="245259" y="87044"/>
                    </a:lnTo>
                    <a:lnTo>
                      <a:pt x="279702" y="91547"/>
                    </a:lnTo>
                    <a:lnTo>
                      <a:pt x="309938" y="103888"/>
                    </a:lnTo>
                    <a:lnTo>
                      <a:pt x="335124" y="122317"/>
                    </a:lnTo>
                    <a:lnTo>
                      <a:pt x="354418" y="145084"/>
                    </a:lnTo>
                    <a:lnTo>
                      <a:pt x="435934" y="100866"/>
                    </a:lnTo>
                    <a:lnTo>
                      <a:pt x="411726" y="69419"/>
                    </a:lnTo>
                    <a:lnTo>
                      <a:pt x="381052" y="41785"/>
                    </a:lnTo>
                    <a:lnTo>
                      <a:pt x="343415" y="19787"/>
                    </a:lnTo>
                    <a:lnTo>
                      <a:pt x="298316" y="5250"/>
                    </a:lnTo>
                    <a:lnTo>
                      <a:pt x="2452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89" name="Google Shape;1989;p89"/>
              <p:cNvSpPr/>
              <p:nvPr/>
            </p:nvSpPr>
            <p:spPr>
              <a:xfrm>
                <a:off x="10066269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90" name="Google Shape;1990;p89"/>
              <p:cNvSpPr/>
              <p:nvPr/>
            </p:nvSpPr>
            <p:spPr>
              <a:xfrm>
                <a:off x="10216452" y="5757817"/>
                <a:ext cx="811529" cy="461010"/>
              </a:xfrm>
              <a:custGeom>
                <a:rect b="b" l="l" r="r" t="t"/>
                <a:pathLst>
                  <a:path extrusionOk="0" h="461010" w="811529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08" y="86360"/>
                    </a:lnTo>
                    <a:lnTo>
                      <a:pt x="134708" y="461010"/>
                    </a:lnTo>
                    <a:lnTo>
                      <a:pt x="233502" y="461010"/>
                    </a:lnTo>
                    <a:lnTo>
                      <a:pt x="233502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  <a:path extrusionOk="0" h="461010" w="811529">
                    <a:moveTo>
                      <a:pt x="811047" y="460806"/>
                    </a:moveTo>
                    <a:lnTo>
                      <a:pt x="780440" y="381355"/>
                    </a:lnTo>
                    <a:lnTo>
                      <a:pt x="747699" y="296379"/>
                    </a:lnTo>
                    <a:lnTo>
                      <a:pt x="666242" y="84975"/>
                    </a:lnTo>
                    <a:lnTo>
                      <a:pt x="648004" y="37655"/>
                    </a:lnTo>
                    <a:lnTo>
                      <a:pt x="648004" y="296379"/>
                    </a:lnTo>
                    <a:lnTo>
                      <a:pt x="495325" y="296379"/>
                    </a:lnTo>
                    <a:lnTo>
                      <a:pt x="572020" y="84975"/>
                    </a:lnTo>
                    <a:lnTo>
                      <a:pt x="648004" y="296379"/>
                    </a:lnTo>
                    <a:lnTo>
                      <a:pt x="648004" y="37655"/>
                    </a:lnTo>
                    <a:lnTo>
                      <a:pt x="633501" y="12"/>
                    </a:lnTo>
                    <a:lnTo>
                      <a:pt x="510540" y="12"/>
                    </a:lnTo>
                    <a:lnTo>
                      <a:pt x="332282" y="460806"/>
                    </a:lnTo>
                    <a:lnTo>
                      <a:pt x="440055" y="460806"/>
                    </a:lnTo>
                    <a:lnTo>
                      <a:pt x="469074" y="381355"/>
                    </a:lnTo>
                    <a:lnTo>
                      <a:pt x="674954" y="381355"/>
                    </a:lnTo>
                    <a:lnTo>
                      <a:pt x="703961" y="460806"/>
                    </a:lnTo>
                    <a:lnTo>
                      <a:pt x="811047" y="4608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91" name="Google Shape;1991;p89"/>
              <p:cNvSpPr/>
              <p:nvPr/>
            </p:nvSpPr>
            <p:spPr>
              <a:xfrm>
                <a:off x="11078616" y="5757830"/>
                <a:ext cx="293370" cy="461010"/>
              </a:xfrm>
              <a:custGeom>
                <a:rect b="b" l="l" r="r" t="t"/>
                <a:pathLst>
                  <a:path extrusionOk="0" h="461010" w="293370">
                    <a:moveTo>
                      <a:pt x="292925" y="374650"/>
                    </a:moveTo>
                    <a:lnTo>
                      <a:pt x="98107" y="374650"/>
                    </a:lnTo>
                    <a:lnTo>
                      <a:pt x="98107" y="0"/>
                    </a:lnTo>
                    <a:lnTo>
                      <a:pt x="0" y="0"/>
                    </a:lnTo>
                    <a:lnTo>
                      <a:pt x="0" y="374650"/>
                    </a:lnTo>
                    <a:lnTo>
                      <a:pt x="0" y="461010"/>
                    </a:lnTo>
                    <a:lnTo>
                      <a:pt x="292925" y="461010"/>
                    </a:lnTo>
                    <a:lnTo>
                      <a:pt x="292925" y="3746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  <p:pic>
        <p:nvPicPr>
          <p:cNvPr id="1992" name="Google Shape;1992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071" y="1947049"/>
            <a:ext cx="952435" cy="1249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3" name="Google Shape;1993;p89"/>
          <p:cNvGrpSpPr/>
          <p:nvPr/>
        </p:nvGrpSpPr>
        <p:grpSpPr>
          <a:xfrm>
            <a:off x="6936853" y="1947046"/>
            <a:ext cx="1483746" cy="1839842"/>
            <a:chOff x="15252535" y="4281104"/>
            <a:chExt cx="3262414" cy="4045387"/>
          </a:xfrm>
        </p:grpSpPr>
        <p:grpSp>
          <p:nvGrpSpPr>
            <p:cNvPr id="1994" name="Google Shape;1994;p89"/>
            <p:cNvGrpSpPr/>
            <p:nvPr/>
          </p:nvGrpSpPr>
          <p:grpSpPr>
            <a:xfrm>
              <a:off x="15252535" y="7408805"/>
              <a:ext cx="3262414" cy="917686"/>
              <a:chOff x="15252535" y="7408805"/>
              <a:chExt cx="3262414" cy="917686"/>
            </a:xfrm>
          </p:grpSpPr>
          <p:sp>
            <p:nvSpPr>
              <p:cNvPr id="1995" name="Google Shape;1995;p89"/>
              <p:cNvSpPr/>
              <p:nvPr/>
            </p:nvSpPr>
            <p:spPr>
              <a:xfrm>
                <a:off x="15252535" y="7408805"/>
                <a:ext cx="763269" cy="381634"/>
              </a:xfrm>
              <a:custGeom>
                <a:rect b="b" l="l" r="r" t="t"/>
                <a:pathLst>
                  <a:path extrusionOk="0" h="381634" w="763269">
                    <a:moveTo>
                      <a:pt x="350405" y="90106"/>
                    </a:moveTo>
                    <a:lnTo>
                      <a:pt x="326732" y="56667"/>
                    </a:lnTo>
                    <a:lnTo>
                      <a:pt x="293687" y="27851"/>
                    </a:lnTo>
                    <a:lnTo>
                      <a:pt x="249758" y="7632"/>
                    </a:lnTo>
                    <a:lnTo>
                      <a:pt x="193446" y="12"/>
                    </a:lnTo>
                    <a:lnTo>
                      <a:pt x="148793" y="4622"/>
                    </a:lnTo>
                    <a:lnTo>
                      <a:pt x="107962" y="17995"/>
                    </a:lnTo>
                    <a:lnTo>
                      <a:pt x="72059" y="39382"/>
                    </a:lnTo>
                    <a:lnTo>
                      <a:pt x="42202" y="68072"/>
                    </a:lnTo>
                    <a:lnTo>
                      <a:pt x="19494" y="103339"/>
                    </a:lnTo>
                    <a:lnTo>
                      <a:pt x="5067" y="144449"/>
                    </a:lnTo>
                    <a:lnTo>
                      <a:pt x="0" y="190690"/>
                    </a:lnTo>
                    <a:lnTo>
                      <a:pt x="5067" y="236918"/>
                    </a:lnTo>
                    <a:lnTo>
                      <a:pt x="19494" y="278041"/>
                    </a:lnTo>
                    <a:lnTo>
                      <a:pt x="42202" y="313296"/>
                    </a:lnTo>
                    <a:lnTo>
                      <a:pt x="72059" y="341985"/>
                    </a:lnTo>
                    <a:lnTo>
                      <a:pt x="107962" y="363385"/>
                    </a:lnTo>
                    <a:lnTo>
                      <a:pt x="148793" y="376745"/>
                    </a:lnTo>
                    <a:lnTo>
                      <a:pt x="193446" y="381355"/>
                    </a:lnTo>
                    <a:lnTo>
                      <a:pt x="249682" y="373646"/>
                    </a:lnTo>
                    <a:lnTo>
                      <a:pt x="293484" y="353250"/>
                    </a:lnTo>
                    <a:lnTo>
                      <a:pt x="326504" y="324243"/>
                    </a:lnTo>
                    <a:lnTo>
                      <a:pt x="350405" y="290728"/>
                    </a:lnTo>
                    <a:lnTo>
                      <a:pt x="282981" y="258114"/>
                    </a:lnTo>
                    <a:lnTo>
                      <a:pt x="268211" y="279323"/>
                    </a:lnTo>
                    <a:lnTo>
                      <a:pt x="247738" y="296316"/>
                    </a:lnTo>
                    <a:lnTo>
                      <a:pt x="222504" y="307632"/>
                    </a:lnTo>
                    <a:lnTo>
                      <a:pt x="193446" y="311734"/>
                    </a:lnTo>
                    <a:lnTo>
                      <a:pt x="148780" y="302615"/>
                    </a:lnTo>
                    <a:lnTo>
                      <a:pt x="113030" y="277317"/>
                    </a:lnTo>
                    <a:lnTo>
                      <a:pt x="89306" y="238975"/>
                    </a:lnTo>
                    <a:lnTo>
                      <a:pt x="80695" y="190690"/>
                    </a:lnTo>
                    <a:lnTo>
                      <a:pt x="89306" y="142392"/>
                    </a:lnTo>
                    <a:lnTo>
                      <a:pt x="113030" y="104051"/>
                    </a:lnTo>
                    <a:lnTo>
                      <a:pt x="148780" y="78765"/>
                    </a:lnTo>
                    <a:lnTo>
                      <a:pt x="193446" y="69646"/>
                    </a:lnTo>
                    <a:lnTo>
                      <a:pt x="222504" y="73825"/>
                    </a:lnTo>
                    <a:lnTo>
                      <a:pt x="247738" y="85255"/>
                    </a:lnTo>
                    <a:lnTo>
                      <a:pt x="268211" y="102285"/>
                    </a:lnTo>
                    <a:lnTo>
                      <a:pt x="282981" y="123253"/>
                    </a:lnTo>
                    <a:lnTo>
                      <a:pt x="350405" y="90106"/>
                    </a:lnTo>
                    <a:close/>
                  </a:path>
                  <a:path extrusionOk="0" h="381634" w="763269">
                    <a:moveTo>
                      <a:pt x="763270" y="190690"/>
                    </a:moveTo>
                    <a:lnTo>
                      <a:pt x="758444" y="145148"/>
                    </a:lnTo>
                    <a:lnTo>
                      <a:pt x="744524" y="104267"/>
                    </a:lnTo>
                    <a:lnTo>
                      <a:pt x="722909" y="69646"/>
                    </a:lnTo>
                    <a:lnTo>
                      <a:pt x="693166" y="40081"/>
                    </a:lnTo>
                    <a:lnTo>
                      <a:pt x="682561" y="33642"/>
                    </a:lnTo>
                    <a:lnTo>
                      <a:pt x="682561" y="190690"/>
                    </a:lnTo>
                    <a:lnTo>
                      <a:pt x="674598" y="238518"/>
                    </a:lnTo>
                    <a:lnTo>
                      <a:pt x="651967" y="276910"/>
                    </a:lnTo>
                    <a:lnTo>
                      <a:pt x="616585" y="302450"/>
                    </a:lnTo>
                    <a:lnTo>
                      <a:pt x="570369" y="311721"/>
                    </a:lnTo>
                    <a:lnTo>
                      <a:pt x="524256" y="302450"/>
                    </a:lnTo>
                    <a:lnTo>
                      <a:pt x="489064" y="276910"/>
                    </a:lnTo>
                    <a:lnTo>
                      <a:pt x="466610" y="238518"/>
                    </a:lnTo>
                    <a:lnTo>
                      <a:pt x="458736" y="190690"/>
                    </a:lnTo>
                    <a:lnTo>
                      <a:pt x="466610" y="142633"/>
                    </a:lnTo>
                    <a:lnTo>
                      <a:pt x="489064" y="104267"/>
                    </a:lnTo>
                    <a:lnTo>
                      <a:pt x="524256" y="78841"/>
                    </a:lnTo>
                    <a:lnTo>
                      <a:pt x="570369" y="69646"/>
                    </a:lnTo>
                    <a:lnTo>
                      <a:pt x="616585" y="78841"/>
                    </a:lnTo>
                    <a:lnTo>
                      <a:pt x="651967" y="104267"/>
                    </a:lnTo>
                    <a:lnTo>
                      <a:pt x="674598" y="142633"/>
                    </a:lnTo>
                    <a:lnTo>
                      <a:pt x="682561" y="190690"/>
                    </a:lnTo>
                    <a:lnTo>
                      <a:pt x="682561" y="33642"/>
                    </a:lnTo>
                    <a:lnTo>
                      <a:pt x="657440" y="18376"/>
                    </a:lnTo>
                    <a:lnTo>
                      <a:pt x="616204" y="4737"/>
                    </a:lnTo>
                    <a:lnTo>
                      <a:pt x="570369" y="0"/>
                    </a:lnTo>
                    <a:lnTo>
                      <a:pt x="524738" y="4737"/>
                    </a:lnTo>
                    <a:lnTo>
                      <a:pt x="483666" y="18376"/>
                    </a:lnTo>
                    <a:lnTo>
                      <a:pt x="448030" y="40081"/>
                    </a:lnTo>
                    <a:lnTo>
                      <a:pt x="418757" y="68999"/>
                    </a:lnTo>
                    <a:lnTo>
                      <a:pt x="396735" y="104305"/>
                    </a:lnTo>
                    <a:lnTo>
                      <a:pt x="382854" y="145148"/>
                    </a:lnTo>
                    <a:lnTo>
                      <a:pt x="378028" y="190690"/>
                    </a:lnTo>
                    <a:lnTo>
                      <a:pt x="382854" y="236232"/>
                    </a:lnTo>
                    <a:lnTo>
                      <a:pt x="396735" y="277075"/>
                    </a:lnTo>
                    <a:lnTo>
                      <a:pt x="418757" y="312369"/>
                    </a:lnTo>
                    <a:lnTo>
                      <a:pt x="448030" y="341299"/>
                    </a:lnTo>
                    <a:lnTo>
                      <a:pt x="483666" y="362991"/>
                    </a:lnTo>
                    <a:lnTo>
                      <a:pt x="524738" y="376631"/>
                    </a:lnTo>
                    <a:lnTo>
                      <a:pt x="570369" y="381368"/>
                    </a:lnTo>
                    <a:lnTo>
                      <a:pt x="616204" y="376631"/>
                    </a:lnTo>
                    <a:lnTo>
                      <a:pt x="657440" y="362991"/>
                    </a:lnTo>
                    <a:lnTo>
                      <a:pt x="693166" y="341299"/>
                    </a:lnTo>
                    <a:lnTo>
                      <a:pt x="722503" y="312369"/>
                    </a:lnTo>
                    <a:lnTo>
                      <a:pt x="744550" y="277075"/>
                    </a:lnTo>
                    <a:lnTo>
                      <a:pt x="758444" y="236232"/>
                    </a:lnTo>
                    <a:lnTo>
                      <a:pt x="763270" y="1906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96" name="Google Shape;1996;p89"/>
              <p:cNvSpPr/>
              <p:nvPr/>
            </p:nvSpPr>
            <p:spPr>
              <a:xfrm>
                <a:off x="16067202" y="7414883"/>
                <a:ext cx="330200" cy="368934"/>
              </a:xfrm>
              <a:custGeom>
                <a:rect b="b" l="l" r="r" t="t"/>
                <a:pathLst>
                  <a:path extrusionOk="0" h="368934" w="330200">
                    <a:moveTo>
                      <a:pt x="329948" y="0"/>
                    </a:moveTo>
                    <a:lnTo>
                      <a:pt x="251468" y="0"/>
                    </a:lnTo>
                    <a:lnTo>
                      <a:pt x="251468" y="238767"/>
                    </a:lnTo>
                    <a:lnTo>
                      <a:pt x="80688" y="0"/>
                    </a:lnTo>
                    <a:lnTo>
                      <a:pt x="0" y="0"/>
                    </a:lnTo>
                    <a:lnTo>
                      <a:pt x="0" y="368648"/>
                    </a:lnTo>
                    <a:lnTo>
                      <a:pt x="78479" y="368648"/>
                    </a:lnTo>
                    <a:lnTo>
                      <a:pt x="78479" y="121043"/>
                    </a:lnTo>
                    <a:lnTo>
                      <a:pt x="254233" y="368648"/>
                    </a:lnTo>
                    <a:lnTo>
                      <a:pt x="329948" y="368648"/>
                    </a:lnTo>
                    <a:lnTo>
                      <a:pt x="3299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97" name="Google Shape;1997;p89"/>
              <p:cNvSpPr/>
              <p:nvPr/>
            </p:nvSpPr>
            <p:spPr>
              <a:xfrm>
                <a:off x="16447659" y="7409361"/>
                <a:ext cx="304165" cy="381000"/>
              </a:xfrm>
              <a:custGeom>
                <a:rect b="b" l="l" r="r" t="t"/>
                <a:pathLst>
                  <a:path extrusionOk="0" h="381000" w="304165">
                    <a:moveTo>
                      <a:pt x="151984" y="0"/>
                    </a:moveTo>
                    <a:lnTo>
                      <a:pt x="93529" y="8729"/>
                    </a:lnTo>
                    <a:lnTo>
                      <a:pt x="49531" y="32536"/>
                    </a:lnTo>
                    <a:lnTo>
                      <a:pt x="21802" y="67846"/>
                    </a:lnTo>
                    <a:lnTo>
                      <a:pt x="12156" y="111085"/>
                    </a:lnTo>
                    <a:lnTo>
                      <a:pt x="25188" y="161503"/>
                    </a:lnTo>
                    <a:lnTo>
                      <a:pt x="58376" y="193164"/>
                    </a:lnTo>
                    <a:lnTo>
                      <a:pt x="102859" y="211973"/>
                    </a:lnTo>
                    <a:lnTo>
                      <a:pt x="179386" y="231486"/>
                    </a:lnTo>
                    <a:lnTo>
                      <a:pt x="203040" y="240691"/>
                    </a:lnTo>
                    <a:lnTo>
                      <a:pt x="218716" y="253214"/>
                    </a:lnTo>
                    <a:lnTo>
                      <a:pt x="224391" y="270818"/>
                    </a:lnTo>
                    <a:lnTo>
                      <a:pt x="220435" y="286151"/>
                    </a:lnTo>
                    <a:lnTo>
                      <a:pt x="208500" y="299413"/>
                    </a:lnTo>
                    <a:lnTo>
                      <a:pt x="188481" y="308739"/>
                    </a:lnTo>
                    <a:lnTo>
                      <a:pt x="160277" y="312262"/>
                    </a:lnTo>
                    <a:lnTo>
                      <a:pt x="124172" y="308299"/>
                    </a:lnTo>
                    <a:lnTo>
                      <a:pt x="92367" y="297548"/>
                    </a:lnTo>
                    <a:lnTo>
                      <a:pt x="65225" y="281720"/>
                    </a:lnTo>
                    <a:lnTo>
                      <a:pt x="43108" y="262526"/>
                    </a:lnTo>
                    <a:lnTo>
                      <a:pt x="0" y="322220"/>
                    </a:lnTo>
                    <a:lnTo>
                      <a:pt x="29178" y="346062"/>
                    </a:lnTo>
                    <a:lnTo>
                      <a:pt x="64731" y="364568"/>
                    </a:lnTo>
                    <a:lnTo>
                      <a:pt x="107021" y="376547"/>
                    </a:lnTo>
                    <a:lnTo>
                      <a:pt x="156414" y="380805"/>
                    </a:lnTo>
                    <a:lnTo>
                      <a:pt x="209962" y="374977"/>
                    </a:lnTo>
                    <a:lnTo>
                      <a:pt x="251334" y="358591"/>
                    </a:lnTo>
                    <a:lnTo>
                      <a:pt x="280688" y="333291"/>
                    </a:lnTo>
                    <a:lnTo>
                      <a:pt x="298183" y="300721"/>
                    </a:lnTo>
                    <a:lnTo>
                      <a:pt x="303980" y="262526"/>
                    </a:lnTo>
                    <a:lnTo>
                      <a:pt x="290939" y="212170"/>
                    </a:lnTo>
                    <a:lnTo>
                      <a:pt x="257691" y="180105"/>
                    </a:lnTo>
                    <a:lnTo>
                      <a:pt x="213043" y="160788"/>
                    </a:lnTo>
                    <a:lnTo>
                      <a:pt x="165806" y="148676"/>
                    </a:lnTo>
                    <a:lnTo>
                      <a:pt x="136364" y="141327"/>
                    </a:lnTo>
                    <a:lnTo>
                      <a:pt x="113092" y="132993"/>
                    </a:lnTo>
                    <a:lnTo>
                      <a:pt x="97800" y="121859"/>
                    </a:lnTo>
                    <a:lnTo>
                      <a:pt x="92300" y="106111"/>
                    </a:lnTo>
                    <a:lnTo>
                      <a:pt x="95788" y="90914"/>
                    </a:lnTo>
                    <a:lnTo>
                      <a:pt x="106114" y="79032"/>
                    </a:lnTo>
                    <a:lnTo>
                      <a:pt x="123072" y="71295"/>
                    </a:lnTo>
                    <a:lnTo>
                      <a:pt x="146456" y="68531"/>
                    </a:lnTo>
                    <a:lnTo>
                      <a:pt x="173910" y="70949"/>
                    </a:lnTo>
                    <a:lnTo>
                      <a:pt x="201521" y="78341"/>
                    </a:lnTo>
                    <a:lnTo>
                      <a:pt x="227991" y="90914"/>
                    </a:lnTo>
                    <a:lnTo>
                      <a:pt x="252023" y="108876"/>
                    </a:lnTo>
                    <a:lnTo>
                      <a:pt x="295687" y="51401"/>
                    </a:lnTo>
                    <a:lnTo>
                      <a:pt x="266082" y="29146"/>
                    </a:lnTo>
                    <a:lnTo>
                      <a:pt x="232125" y="13057"/>
                    </a:lnTo>
                    <a:lnTo>
                      <a:pt x="194023" y="3290"/>
                    </a:lnTo>
                    <a:lnTo>
                      <a:pt x="1519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98" name="Google Shape;1998;p89"/>
              <p:cNvSpPr/>
              <p:nvPr/>
            </p:nvSpPr>
            <p:spPr>
              <a:xfrm>
                <a:off x="16780422" y="7414888"/>
                <a:ext cx="635000" cy="368934"/>
              </a:xfrm>
              <a:custGeom>
                <a:rect b="b" l="l" r="r" t="t"/>
                <a:pathLst>
                  <a:path extrusionOk="0" h="368934" w="635000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635000">
                    <a:moveTo>
                      <a:pt x="634796" y="368655"/>
                    </a:moveTo>
                    <a:lnTo>
                      <a:pt x="556793" y="236562"/>
                    </a:lnTo>
                    <a:lnTo>
                      <a:pt x="551903" y="228269"/>
                    </a:lnTo>
                    <a:lnTo>
                      <a:pt x="581291" y="216369"/>
                    </a:lnTo>
                    <a:lnTo>
                      <a:pt x="607161" y="194487"/>
                    </a:lnTo>
                    <a:lnTo>
                      <a:pt x="621588" y="169125"/>
                    </a:lnTo>
                    <a:lnTo>
                      <a:pt x="625576" y="162128"/>
                    </a:lnTo>
                    <a:lnTo>
                      <a:pt x="632587" y="118833"/>
                    </a:lnTo>
                    <a:lnTo>
                      <a:pt x="624052" y="71361"/>
                    </a:lnTo>
                    <a:lnTo>
                      <a:pt x="621487" y="67437"/>
                    </a:lnTo>
                    <a:lnTo>
                      <a:pt x="599503" y="33718"/>
                    </a:lnTo>
                    <a:lnTo>
                      <a:pt x="560552" y="8928"/>
                    </a:lnTo>
                    <a:lnTo>
                      <a:pt x="552450" y="7531"/>
                    </a:lnTo>
                    <a:lnTo>
                      <a:pt x="552450" y="118275"/>
                    </a:lnTo>
                    <a:lnTo>
                      <a:pt x="548246" y="139280"/>
                    </a:lnTo>
                    <a:lnTo>
                      <a:pt x="536625" y="155308"/>
                    </a:lnTo>
                    <a:lnTo>
                      <a:pt x="519112" y="165531"/>
                    </a:lnTo>
                    <a:lnTo>
                      <a:pt x="497179" y="169125"/>
                    </a:lnTo>
                    <a:lnTo>
                      <a:pt x="414832" y="169125"/>
                    </a:lnTo>
                    <a:lnTo>
                      <a:pt x="414832" y="67437"/>
                    </a:lnTo>
                    <a:lnTo>
                      <a:pt x="497179" y="67437"/>
                    </a:lnTo>
                    <a:lnTo>
                      <a:pt x="519112" y="71031"/>
                    </a:lnTo>
                    <a:lnTo>
                      <a:pt x="536625" y="81254"/>
                    </a:lnTo>
                    <a:lnTo>
                      <a:pt x="548246" y="97282"/>
                    </a:lnTo>
                    <a:lnTo>
                      <a:pt x="552450" y="118275"/>
                    </a:lnTo>
                    <a:lnTo>
                      <a:pt x="552450" y="7531"/>
                    </a:lnTo>
                    <a:lnTo>
                      <a:pt x="508800" y="0"/>
                    </a:lnTo>
                    <a:lnTo>
                      <a:pt x="336346" y="0"/>
                    </a:lnTo>
                    <a:lnTo>
                      <a:pt x="336346" y="368655"/>
                    </a:lnTo>
                    <a:lnTo>
                      <a:pt x="414832" y="368655"/>
                    </a:lnTo>
                    <a:lnTo>
                      <a:pt x="414832" y="236562"/>
                    </a:lnTo>
                    <a:lnTo>
                      <a:pt x="472313" y="236562"/>
                    </a:lnTo>
                    <a:lnTo>
                      <a:pt x="544703" y="368655"/>
                    </a:lnTo>
                    <a:lnTo>
                      <a:pt x="634796" y="3686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99" name="Google Shape;1999;p89"/>
              <p:cNvSpPr/>
              <p:nvPr/>
            </p:nvSpPr>
            <p:spPr>
              <a:xfrm>
                <a:off x="17462754" y="7414888"/>
                <a:ext cx="329565" cy="375284"/>
              </a:xfrm>
              <a:custGeom>
                <a:rect b="b" l="l" r="r" t="t"/>
                <a:pathLst>
                  <a:path extrusionOk="0" h="375284" w="329565">
                    <a:moveTo>
                      <a:pt x="329403" y="0"/>
                    </a:moveTo>
                    <a:lnTo>
                      <a:pt x="249814" y="0"/>
                    </a:lnTo>
                    <a:lnTo>
                      <a:pt x="249814" y="218862"/>
                    </a:lnTo>
                    <a:lnTo>
                      <a:pt x="244529" y="254105"/>
                    </a:lnTo>
                    <a:lnTo>
                      <a:pt x="228673" y="281524"/>
                    </a:lnTo>
                    <a:lnTo>
                      <a:pt x="202247" y="299304"/>
                    </a:lnTo>
                    <a:lnTo>
                      <a:pt x="165251" y="305634"/>
                    </a:lnTo>
                    <a:lnTo>
                      <a:pt x="127615" y="299304"/>
                    </a:lnTo>
                    <a:lnTo>
                      <a:pt x="100863" y="281524"/>
                    </a:lnTo>
                    <a:lnTo>
                      <a:pt x="84890" y="254105"/>
                    </a:lnTo>
                    <a:lnTo>
                      <a:pt x="79589" y="218862"/>
                    </a:lnTo>
                    <a:lnTo>
                      <a:pt x="79589" y="0"/>
                    </a:lnTo>
                    <a:lnTo>
                      <a:pt x="0" y="0"/>
                    </a:lnTo>
                    <a:lnTo>
                      <a:pt x="0" y="221626"/>
                    </a:lnTo>
                    <a:lnTo>
                      <a:pt x="4410" y="264479"/>
                    </a:lnTo>
                    <a:lnTo>
                      <a:pt x="17787" y="301744"/>
                    </a:lnTo>
                    <a:lnTo>
                      <a:pt x="72297" y="355582"/>
                    </a:lnTo>
                    <a:lnTo>
                      <a:pt x="113861" y="370189"/>
                    </a:lnTo>
                    <a:lnTo>
                      <a:pt x="165251" y="375276"/>
                    </a:lnTo>
                    <a:lnTo>
                      <a:pt x="216175" y="370225"/>
                    </a:lnTo>
                    <a:lnTo>
                      <a:pt x="257427" y="355685"/>
                    </a:lnTo>
                    <a:lnTo>
                      <a:pt x="289192" y="332578"/>
                    </a:lnTo>
                    <a:lnTo>
                      <a:pt x="324996" y="264350"/>
                    </a:lnTo>
                    <a:lnTo>
                      <a:pt x="329403" y="221071"/>
                    </a:lnTo>
                    <a:lnTo>
                      <a:pt x="3294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00" name="Google Shape;2000;p89"/>
              <p:cNvSpPr/>
              <p:nvPr/>
            </p:nvSpPr>
            <p:spPr>
              <a:xfrm>
                <a:off x="17840785" y="7408809"/>
                <a:ext cx="350519" cy="381634"/>
              </a:xfrm>
              <a:custGeom>
                <a:rect b="b" l="l" r="r" t="t"/>
                <a:pathLst>
                  <a:path extrusionOk="0" h="381634" w="350519">
                    <a:moveTo>
                      <a:pt x="193439" y="0"/>
                    </a:moveTo>
                    <a:lnTo>
                      <a:pt x="148791" y="4616"/>
                    </a:lnTo>
                    <a:lnTo>
                      <a:pt x="107961" y="17983"/>
                    </a:lnTo>
                    <a:lnTo>
                      <a:pt x="72061" y="39373"/>
                    </a:lnTo>
                    <a:lnTo>
                      <a:pt x="42202" y="68063"/>
                    </a:lnTo>
                    <a:lnTo>
                      <a:pt x="19498" y="103327"/>
                    </a:lnTo>
                    <a:lnTo>
                      <a:pt x="5059" y="144439"/>
                    </a:lnTo>
                    <a:lnTo>
                      <a:pt x="0" y="190674"/>
                    </a:lnTo>
                    <a:lnTo>
                      <a:pt x="5059" y="236913"/>
                    </a:lnTo>
                    <a:lnTo>
                      <a:pt x="19498" y="278026"/>
                    </a:lnTo>
                    <a:lnTo>
                      <a:pt x="42202" y="313290"/>
                    </a:lnTo>
                    <a:lnTo>
                      <a:pt x="72061" y="341979"/>
                    </a:lnTo>
                    <a:lnTo>
                      <a:pt x="107961" y="363368"/>
                    </a:lnTo>
                    <a:lnTo>
                      <a:pt x="148791" y="376733"/>
                    </a:lnTo>
                    <a:lnTo>
                      <a:pt x="193439" y="381349"/>
                    </a:lnTo>
                    <a:lnTo>
                      <a:pt x="249675" y="373638"/>
                    </a:lnTo>
                    <a:lnTo>
                      <a:pt x="293476" y="353234"/>
                    </a:lnTo>
                    <a:lnTo>
                      <a:pt x="326501" y="324228"/>
                    </a:lnTo>
                    <a:lnTo>
                      <a:pt x="350408" y="290713"/>
                    </a:lnTo>
                    <a:lnTo>
                      <a:pt x="282975" y="258107"/>
                    </a:lnTo>
                    <a:lnTo>
                      <a:pt x="268208" y="279307"/>
                    </a:lnTo>
                    <a:lnTo>
                      <a:pt x="247741" y="296311"/>
                    </a:lnTo>
                    <a:lnTo>
                      <a:pt x="222507" y="307616"/>
                    </a:lnTo>
                    <a:lnTo>
                      <a:pt x="193439" y="311718"/>
                    </a:lnTo>
                    <a:lnTo>
                      <a:pt x="148774" y="302598"/>
                    </a:lnTo>
                    <a:lnTo>
                      <a:pt x="113021" y="277312"/>
                    </a:lnTo>
                    <a:lnTo>
                      <a:pt x="89289" y="238968"/>
                    </a:lnTo>
                    <a:lnTo>
                      <a:pt x="80688" y="190674"/>
                    </a:lnTo>
                    <a:lnTo>
                      <a:pt x="89289" y="142381"/>
                    </a:lnTo>
                    <a:lnTo>
                      <a:pt x="113021" y="104037"/>
                    </a:lnTo>
                    <a:lnTo>
                      <a:pt x="148774" y="78751"/>
                    </a:lnTo>
                    <a:lnTo>
                      <a:pt x="193439" y="69631"/>
                    </a:lnTo>
                    <a:lnTo>
                      <a:pt x="222507" y="73811"/>
                    </a:lnTo>
                    <a:lnTo>
                      <a:pt x="247741" y="85246"/>
                    </a:lnTo>
                    <a:lnTo>
                      <a:pt x="268208" y="102276"/>
                    </a:lnTo>
                    <a:lnTo>
                      <a:pt x="282975" y="123242"/>
                    </a:lnTo>
                    <a:lnTo>
                      <a:pt x="350408" y="90091"/>
                    </a:lnTo>
                    <a:lnTo>
                      <a:pt x="326735" y="56662"/>
                    </a:lnTo>
                    <a:lnTo>
                      <a:pt x="293684" y="27843"/>
                    </a:lnTo>
                    <a:lnTo>
                      <a:pt x="249753" y="7625"/>
                    </a:lnTo>
                    <a:lnTo>
                      <a:pt x="1934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01" name="Google Shape;2001;p89"/>
              <p:cNvSpPr/>
              <p:nvPr/>
            </p:nvSpPr>
            <p:spPr>
              <a:xfrm>
                <a:off x="18220309" y="7415396"/>
                <a:ext cx="294640" cy="368300"/>
              </a:xfrm>
              <a:custGeom>
                <a:rect b="b" l="l" r="r" t="t"/>
                <a:pathLst>
                  <a:path extrusionOk="0" h="368300" w="294640">
                    <a:moveTo>
                      <a:pt x="294030" y="0"/>
                    </a:moveTo>
                    <a:lnTo>
                      <a:pt x="0" y="0"/>
                    </a:lnTo>
                    <a:lnTo>
                      <a:pt x="0" y="68580"/>
                    </a:lnTo>
                    <a:lnTo>
                      <a:pt x="107772" y="68580"/>
                    </a:lnTo>
                    <a:lnTo>
                      <a:pt x="107772" y="368300"/>
                    </a:lnTo>
                    <a:lnTo>
                      <a:pt x="186804" y="368300"/>
                    </a:lnTo>
                    <a:lnTo>
                      <a:pt x="186804" y="68580"/>
                    </a:lnTo>
                    <a:lnTo>
                      <a:pt x="294030" y="68580"/>
                    </a:lnTo>
                    <a:lnTo>
                      <a:pt x="294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02" name="Google Shape;2002;p89"/>
              <p:cNvSpPr/>
              <p:nvPr/>
            </p:nvSpPr>
            <p:spPr>
              <a:xfrm>
                <a:off x="15890926" y="7950304"/>
                <a:ext cx="341630" cy="368934"/>
              </a:xfrm>
              <a:custGeom>
                <a:rect b="b" l="l" r="r" t="t"/>
                <a:pathLst>
                  <a:path extrusionOk="0" h="368934" w="341630">
                    <a:moveTo>
                      <a:pt x="145356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145356" y="368637"/>
                    </a:lnTo>
                    <a:lnTo>
                      <a:pt x="192566" y="364273"/>
                    </a:lnTo>
                    <a:lnTo>
                      <a:pt x="234660" y="351584"/>
                    </a:lnTo>
                    <a:lnTo>
                      <a:pt x="270857" y="331180"/>
                    </a:lnTo>
                    <a:lnTo>
                      <a:pt x="300372" y="303670"/>
                    </a:lnTo>
                    <a:lnTo>
                      <a:pt x="303043" y="299551"/>
                    </a:lnTo>
                    <a:lnTo>
                      <a:pt x="78479" y="299551"/>
                    </a:lnTo>
                    <a:lnTo>
                      <a:pt x="78479" y="69086"/>
                    </a:lnTo>
                    <a:lnTo>
                      <a:pt x="302819" y="69086"/>
                    </a:lnTo>
                    <a:lnTo>
                      <a:pt x="300372" y="65302"/>
                    </a:lnTo>
                    <a:lnTo>
                      <a:pt x="270857" y="37675"/>
                    </a:lnTo>
                    <a:lnTo>
                      <a:pt x="234660" y="17163"/>
                    </a:lnTo>
                    <a:lnTo>
                      <a:pt x="192566" y="4395"/>
                    </a:lnTo>
                    <a:lnTo>
                      <a:pt x="145356" y="0"/>
                    </a:lnTo>
                    <a:close/>
                  </a:path>
                  <a:path extrusionOk="0" h="368934" w="341630">
                    <a:moveTo>
                      <a:pt x="302819" y="69086"/>
                    </a:moveTo>
                    <a:lnTo>
                      <a:pt x="145356" y="69086"/>
                    </a:lnTo>
                    <a:lnTo>
                      <a:pt x="195348" y="77963"/>
                    </a:lnTo>
                    <a:lnTo>
                      <a:pt x="231507" y="102384"/>
                    </a:lnTo>
                    <a:lnTo>
                      <a:pt x="253469" y="139032"/>
                    </a:lnTo>
                    <a:lnTo>
                      <a:pt x="260871" y="184591"/>
                    </a:lnTo>
                    <a:lnTo>
                      <a:pt x="253081" y="228903"/>
                    </a:lnTo>
                    <a:lnTo>
                      <a:pt x="230470" y="265493"/>
                    </a:lnTo>
                    <a:lnTo>
                      <a:pt x="194182" y="290371"/>
                    </a:lnTo>
                    <a:lnTo>
                      <a:pt x="145356" y="299551"/>
                    </a:lnTo>
                    <a:lnTo>
                      <a:pt x="303043" y="299551"/>
                    </a:lnTo>
                    <a:lnTo>
                      <a:pt x="322424" y="269662"/>
                    </a:lnTo>
                    <a:lnTo>
                      <a:pt x="336229" y="229766"/>
                    </a:lnTo>
                    <a:lnTo>
                      <a:pt x="341005" y="184591"/>
                    </a:lnTo>
                    <a:lnTo>
                      <a:pt x="336229" y="139388"/>
                    </a:lnTo>
                    <a:lnTo>
                      <a:pt x="322424" y="99416"/>
                    </a:lnTo>
                    <a:lnTo>
                      <a:pt x="302819" y="690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03" name="Google Shape;2003;p89"/>
              <p:cNvSpPr/>
              <p:nvPr/>
            </p:nvSpPr>
            <p:spPr>
              <a:xfrm>
                <a:off x="16288855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04" name="Google Shape;2004;p89"/>
              <p:cNvSpPr/>
              <p:nvPr/>
            </p:nvSpPr>
            <p:spPr>
              <a:xfrm>
                <a:off x="16423864" y="7944221"/>
                <a:ext cx="353694" cy="382270"/>
              </a:xfrm>
              <a:custGeom>
                <a:rect b="b" l="l" r="r" t="t"/>
                <a:pathLst>
                  <a:path extrusionOk="0" h="382270" w="353694">
                    <a:moveTo>
                      <a:pt x="196203" y="0"/>
                    </a:moveTo>
                    <a:lnTo>
                      <a:pt x="151399" y="4442"/>
                    </a:lnTo>
                    <a:lnTo>
                      <a:pt x="110173" y="17402"/>
                    </a:lnTo>
                    <a:lnTo>
                      <a:pt x="73733" y="38328"/>
                    </a:lnTo>
                    <a:lnTo>
                      <a:pt x="43287" y="66670"/>
                    </a:lnTo>
                    <a:lnTo>
                      <a:pt x="20044" y="101875"/>
                    </a:lnTo>
                    <a:lnTo>
                      <a:pt x="5212" y="143394"/>
                    </a:lnTo>
                    <a:lnTo>
                      <a:pt x="0" y="190674"/>
                    </a:lnTo>
                    <a:lnTo>
                      <a:pt x="5212" y="237814"/>
                    </a:lnTo>
                    <a:lnTo>
                      <a:pt x="20044" y="279345"/>
                    </a:lnTo>
                    <a:lnTo>
                      <a:pt x="43287" y="314669"/>
                    </a:lnTo>
                    <a:lnTo>
                      <a:pt x="73733" y="343185"/>
                    </a:lnTo>
                    <a:lnTo>
                      <a:pt x="110173" y="364296"/>
                    </a:lnTo>
                    <a:lnTo>
                      <a:pt x="151399" y="377402"/>
                    </a:lnTo>
                    <a:lnTo>
                      <a:pt x="196203" y="381904"/>
                    </a:lnTo>
                    <a:lnTo>
                      <a:pt x="243653" y="376930"/>
                    </a:lnTo>
                    <a:lnTo>
                      <a:pt x="285665" y="362838"/>
                    </a:lnTo>
                    <a:lnTo>
                      <a:pt x="322186" y="340871"/>
                    </a:lnTo>
                    <a:lnTo>
                      <a:pt x="353162" y="312273"/>
                    </a:lnTo>
                    <a:lnTo>
                      <a:pt x="353162" y="171335"/>
                    </a:lnTo>
                    <a:lnTo>
                      <a:pt x="177408" y="171335"/>
                    </a:lnTo>
                    <a:lnTo>
                      <a:pt x="177408" y="238757"/>
                    </a:lnTo>
                    <a:lnTo>
                      <a:pt x="275792" y="238757"/>
                    </a:lnTo>
                    <a:lnTo>
                      <a:pt x="275792" y="283530"/>
                    </a:lnTo>
                    <a:lnTo>
                      <a:pt x="261335" y="293995"/>
                    </a:lnTo>
                    <a:lnTo>
                      <a:pt x="242630" y="303011"/>
                    </a:lnTo>
                    <a:lnTo>
                      <a:pt x="220608" y="309334"/>
                    </a:lnTo>
                    <a:lnTo>
                      <a:pt x="196203" y="311718"/>
                    </a:lnTo>
                    <a:lnTo>
                      <a:pt x="149940" y="302598"/>
                    </a:lnTo>
                    <a:lnTo>
                      <a:pt x="113366" y="277312"/>
                    </a:lnTo>
                    <a:lnTo>
                      <a:pt x="89333" y="238968"/>
                    </a:lnTo>
                    <a:lnTo>
                      <a:pt x="80688" y="190674"/>
                    </a:lnTo>
                    <a:lnTo>
                      <a:pt x="89333" y="142387"/>
                    </a:lnTo>
                    <a:lnTo>
                      <a:pt x="113366" y="104046"/>
                    </a:lnTo>
                    <a:lnTo>
                      <a:pt x="149940" y="78761"/>
                    </a:lnTo>
                    <a:lnTo>
                      <a:pt x="196203" y="69641"/>
                    </a:lnTo>
                    <a:lnTo>
                      <a:pt x="223760" y="73243"/>
                    </a:lnTo>
                    <a:lnTo>
                      <a:pt x="247947" y="83113"/>
                    </a:lnTo>
                    <a:lnTo>
                      <a:pt x="268095" y="97855"/>
                    </a:lnTo>
                    <a:lnTo>
                      <a:pt x="283530" y="116069"/>
                    </a:lnTo>
                    <a:lnTo>
                      <a:pt x="348743" y="80688"/>
                    </a:lnTo>
                    <a:lnTo>
                      <a:pt x="323742" y="49664"/>
                    </a:lnTo>
                    <a:lnTo>
                      <a:pt x="290504" y="23974"/>
                    </a:lnTo>
                    <a:lnTo>
                      <a:pt x="248250" y="6468"/>
                    </a:lnTo>
                    <a:lnTo>
                      <a:pt x="196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05" name="Google Shape;2005;p89"/>
              <p:cNvSpPr/>
              <p:nvPr/>
            </p:nvSpPr>
            <p:spPr>
              <a:xfrm>
                <a:off x="16844995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06" name="Google Shape;2006;p89"/>
              <p:cNvSpPr/>
              <p:nvPr/>
            </p:nvSpPr>
            <p:spPr>
              <a:xfrm>
                <a:off x="16965142" y="7950307"/>
                <a:ext cx="924559" cy="368934"/>
              </a:xfrm>
              <a:custGeom>
                <a:rect b="b" l="l" r="r" t="t"/>
                <a:pathLst>
                  <a:path extrusionOk="0" h="368934" w="924559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924559">
                    <a:moveTo>
                      <a:pt x="648843" y="368642"/>
                    </a:moveTo>
                    <a:lnTo>
                      <a:pt x="624357" y="305079"/>
                    </a:lnTo>
                    <a:lnTo>
                      <a:pt x="598157" y="237096"/>
                    </a:lnTo>
                    <a:lnTo>
                      <a:pt x="532993" y="67983"/>
                    </a:lnTo>
                    <a:lnTo>
                      <a:pt x="518401" y="30111"/>
                    </a:lnTo>
                    <a:lnTo>
                      <a:pt x="518401" y="237096"/>
                    </a:lnTo>
                    <a:lnTo>
                      <a:pt x="396265" y="237096"/>
                    </a:lnTo>
                    <a:lnTo>
                      <a:pt x="457606" y="67983"/>
                    </a:lnTo>
                    <a:lnTo>
                      <a:pt x="518401" y="237096"/>
                    </a:lnTo>
                    <a:lnTo>
                      <a:pt x="518401" y="30111"/>
                    </a:lnTo>
                    <a:lnTo>
                      <a:pt x="506806" y="0"/>
                    </a:lnTo>
                    <a:lnTo>
                      <a:pt x="408419" y="0"/>
                    </a:lnTo>
                    <a:lnTo>
                      <a:pt x="265823" y="368642"/>
                    </a:lnTo>
                    <a:lnTo>
                      <a:pt x="352044" y="368642"/>
                    </a:lnTo>
                    <a:lnTo>
                      <a:pt x="375259" y="305079"/>
                    </a:lnTo>
                    <a:lnTo>
                      <a:pt x="539965" y="305079"/>
                    </a:lnTo>
                    <a:lnTo>
                      <a:pt x="563168" y="368642"/>
                    </a:lnTo>
                    <a:lnTo>
                      <a:pt x="648843" y="368642"/>
                    </a:lnTo>
                    <a:close/>
                  </a:path>
                  <a:path extrusionOk="0" h="368934" w="924559">
                    <a:moveTo>
                      <a:pt x="924064" y="299720"/>
                    </a:moveTo>
                    <a:lnTo>
                      <a:pt x="768210" y="299720"/>
                    </a:lnTo>
                    <a:lnTo>
                      <a:pt x="768210" y="0"/>
                    </a:lnTo>
                    <a:lnTo>
                      <a:pt x="689737" y="0"/>
                    </a:lnTo>
                    <a:lnTo>
                      <a:pt x="689737" y="299720"/>
                    </a:lnTo>
                    <a:lnTo>
                      <a:pt x="689737" y="368300"/>
                    </a:lnTo>
                    <a:lnTo>
                      <a:pt x="924064" y="368300"/>
                    </a:lnTo>
                    <a:lnTo>
                      <a:pt x="924064" y="2997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2007" name="Google Shape;2007;p8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690622" y="4281104"/>
              <a:ext cx="2094181" cy="27463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45"/>
          <p:cNvSpPr txBox="1"/>
          <p:nvPr>
            <p:ph type="title"/>
          </p:nvPr>
        </p:nvSpPr>
        <p:spPr>
          <a:xfrm>
            <a:off x="446650" y="2676750"/>
            <a:ext cx="4295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200"/>
              <a:buFont typeface="Proxima Nova"/>
              <a:buNone/>
            </a:pPr>
            <a:endParaRPr/>
          </a:p>
        </p:txBody>
      </p:sp>
      <p:sp>
        <p:nvSpPr>
          <p:cNvPr id="1240" name="Google Shape;1240;p45"/>
          <p:cNvSpPr txBox="1"/>
          <p:nvPr>
            <p:ph idx="1" type="subTitle"/>
          </p:nvPr>
        </p:nvSpPr>
        <p:spPr>
          <a:xfrm>
            <a:off x="446650" y="3732646"/>
            <a:ext cx="4564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roxima Nova"/>
              <a:buNone/>
            </a:pPr>
            <a:endParaRPr/>
          </a:p>
        </p:txBody>
      </p:sp>
      <p:sp>
        <p:nvSpPr>
          <p:cNvPr id="1241" name="Google Shape;1241;p45"/>
          <p:cNvSpPr txBox="1"/>
          <p:nvPr>
            <p:ph idx="2" type="body"/>
          </p:nvPr>
        </p:nvSpPr>
        <p:spPr>
          <a:xfrm>
            <a:off x="446650" y="4668712"/>
            <a:ext cx="4578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descr="A picture containing person, indoor, wall, window&#10;&#10;Description automatically generated" id="1242" name="Google Shape;1242;p45"/>
          <p:cNvPicPr preferRelativeResize="0"/>
          <p:nvPr/>
        </p:nvPicPr>
        <p:blipFill rotWithShape="1">
          <a:blip r:embed="rId3">
            <a:alphaModFix/>
          </a:blip>
          <a:srcRect b="0" l="1095" r="25847" t="2133"/>
          <a:stretch/>
        </p:blipFill>
        <p:spPr>
          <a:xfrm>
            <a:off x="4742460" y="286547"/>
            <a:ext cx="6568103" cy="5498874"/>
          </a:xfrm>
          <a:custGeom>
            <a:rect b="b" l="l" r="r" t="t"/>
            <a:pathLst>
              <a:path extrusionOk="0" h="3611740" w="4314025">
                <a:moveTo>
                  <a:pt x="1026160" y="1241933"/>
                </a:moveTo>
                <a:lnTo>
                  <a:pt x="4209326" y="3079737"/>
                </a:lnTo>
                <a:lnTo>
                  <a:pt x="3287890" y="3611740"/>
                </a:lnTo>
                <a:lnTo>
                  <a:pt x="104711" y="1773936"/>
                </a:lnTo>
                <a:close/>
                <a:moveTo>
                  <a:pt x="1130858" y="368"/>
                </a:moveTo>
                <a:lnTo>
                  <a:pt x="4314025" y="1834451"/>
                </a:lnTo>
                <a:lnTo>
                  <a:pt x="4314025" y="2898368"/>
                </a:lnTo>
                <a:lnTo>
                  <a:pt x="1130871" y="1060577"/>
                </a:lnTo>
                <a:close/>
                <a:moveTo>
                  <a:pt x="921435" y="0"/>
                </a:moveTo>
                <a:lnTo>
                  <a:pt x="921448" y="794816"/>
                </a:lnTo>
                <a:lnTo>
                  <a:pt x="921448" y="1060577"/>
                </a:lnTo>
                <a:lnTo>
                  <a:pt x="0" y="1592580"/>
                </a:lnTo>
                <a:lnTo>
                  <a:pt x="0" y="528764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90"/>
          <p:cNvSpPr/>
          <p:nvPr/>
        </p:nvSpPr>
        <p:spPr>
          <a:xfrm>
            <a:off x="4572000" y="0"/>
            <a:ext cx="4573683" cy="5145465"/>
          </a:xfrm>
          <a:custGeom>
            <a:rect b="b" l="l" r="r" t="t"/>
            <a:pathLst>
              <a:path extrusionOk="0" h="11308715" w="10052050">
                <a:moveTo>
                  <a:pt x="10052039" y="0"/>
                </a:moveTo>
                <a:lnTo>
                  <a:pt x="0" y="0"/>
                </a:lnTo>
                <a:lnTo>
                  <a:pt x="0" y="11308556"/>
                </a:lnTo>
                <a:lnTo>
                  <a:pt x="10052039" y="11308556"/>
                </a:lnTo>
                <a:lnTo>
                  <a:pt x="100520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013" name="Google Shape;2013;p90"/>
          <p:cNvSpPr/>
          <p:nvPr/>
        </p:nvSpPr>
        <p:spPr>
          <a:xfrm>
            <a:off x="1988343" y="580545"/>
            <a:ext cx="595763" cy="781542"/>
          </a:xfrm>
          <a:custGeom>
            <a:rect b="b" l="l" r="r" t="t"/>
            <a:pathLst>
              <a:path extrusionOk="0" h="1717675" w="1309370">
                <a:moveTo>
                  <a:pt x="944537" y="747788"/>
                </a:moveTo>
                <a:lnTo>
                  <a:pt x="941311" y="742213"/>
                </a:lnTo>
                <a:lnTo>
                  <a:pt x="910793" y="724598"/>
                </a:lnTo>
                <a:lnTo>
                  <a:pt x="910793" y="763562"/>
                </a:lnTo>
                <a:lnTo>
                  <a:pt x="910793" y="934948"/>
                </a:lnTo>
                <a:lnTo>
                  <a:pt x="893927" y="925220"/>
                </a:lnTo>
                <a:lnTo>
                  <a:pt x="893927" y="964158"/>
                </a:lnTo>
                <a:lnTo>
                  <a:pt x="745502" y="1049858"/>
                </a:lnTo>
                <a:lnTo>
                  <a:pt x="597077" y="964158"/>
                </a:lnTo>
                <a:lnTo>
                  <a:pt x="647674" y="934948"/>
                </a:lnTo>
                <a:lnTo>
                  <a:pt x="745502" y="878471"/>
                </a:lnTo>
                <a:lnTo>
                  <a:pt x="893927" y="964158"/>
                </a:lnTo>
                <a:lnTo>
                  <a:pt x="893927" y="925220"/>
                </a:lnTo>
                <a:lnTo>
                  <a:pt x="812965" y="878471"/>
                </a:lnTo>
                <a:lnTo>
                  <a:pt x="762368" y="849249"/>
                </a:lnTo>
                <a:lnTo>
                  <a:pt x="762368" y="677862"/>
                </a:lnTo>
                <a:lnTo>
                  <a:pt x="910793" y="763562"/>
                </a:lnTo>
                <a:lnTo>
                  <a:pt x="910793" y="724598"/>
                </a:lnTo>
                <a:lnTo>
                  <a:pt x="829843" y="677862"/>
                </a:lnTo>
                <a:lnTo>
                  <a:pt x="748715" y="631024"/>
                </a:lnTo>
                <a:lnTo>
                  <a:pt x="742289" y="631024"/>
                </a:lnTo>
                <a:lnTo>
                  <a:pt x="728637" y="638911"/>
                </a:lnTo>
                <a:lnTo>
                  <a:pt x="728637" y="677862"/>
                </a:lnTo>
                <a:lnTo>
                  <a:pt x="728637" y="849249"/>
                </a:lnTo>
                <a:lnTo>
                  <a:pt x="580212" y="934948"/>
                </a:lnTo>
                <a:lnTo>
                  <a:pt x="580212" y="763562"/>
                </a:lnTo>
                <a:lnTo>
                  <a:pt x="728637" y="677862"/>
                </a:lnTo>
                <a:lnTo>
                  <a:pt x="728637" y="638911"/>
                </a:lnTo>
                <a:lnTo>
                  <a:pt x="549681" y="742213"/>
                </a:lnTo>
                <a:lnTo>
                  <a:pt x="546468" y="747788"/>
                </a:lnTo>
                <a:lnTo>
                  <a:pt x="546468" y="970178"/>
                </a:lnTo>
                <a:lnTo>
                  <a:pt x="549681" y="975753"/>
                </a:lnTo>
                <a:lnTo>
                  <a:pt x="739673" y="1085443"/>
                </a:lnTo>
                <a:lnTo>
                  <a:pt x="742594" y="1086192"/>
                </a:lnTo>
                <a:lnTo>
                  <a:pt x="748411" y="1086192"/>
                </a:lnTo>
                <a:lnTo>
                  <a:pt x="751319" y="1085443"/>
                </a:lnTo>
                <a:lnTo>
                  <a:pt x="812965" y="1049858"/>
                </a:lnTo>
                <a:lnTo>
                  <a:pt x="941311" y="975753"/>
                </a:lnTo>
                <a:lnTo>
                  <a:pt x="944537" y="970178"/>
                </a:lnTo>
                <a:lnTo>
                  <a:pt x="944537" y="934948"/>
                </a:lnTo>
                <a:lnTo>
                  <a:pt x="944537" y="747788"/>
                </a:lnTo>
                <a:close/>
              </a:path>
              <a:path extrusionOk="0" h="1717675" w="1309370">
                <a:moveTo>
                  <a:pt x="1308862" y="1168476"/>
                </a:moveTo>
                <a:lnTo>
                  <a:pt x="1305648" y="1162900"/>
                </a:lnTo>
                <a:lnTo>
                  <a:pt x="1275118" y="1145286"/>
                </a:lnTo>
                <a:lnTo>
                  <a:pt x="1275118" y="1184236"/>
                </a:lnTo>
                <a:lnTo>
                  <a:pt x="1275118" y="1355636"/>
                </a:lnTo>
                <a:lnTo>
                  <a:pt x="1258252" y="1345907"/>
                </a:lnTo>
                <a:lnTo>
                  <a:pt x="1258252" y="1384846"/>
                </a:lnTo>
                <a:lnTo>
                  <a:pt x="745502" y="1680883"/>
                </a:lnTo>
                <a:lnTo>
                  <a:pt x="597077" y="1595183"/>
                </a:lnTo>
                <a:lnTo>
                  <a:pt x="647674" y="1565973"/>
                </a:lnTo>
                <a:lnTo>
                  <a:pt x="1109827" y="1299146"/>
                </a:lnTo>
                <a:lnTo>
                  <a:pt x="1258252" y="1384846"/>
                </a:lnTo>
                <a:lnTo>
                  <a:pt x="1258252" y="1345907"/>
                </a:lnTo>
                <a:lnTo>
                  <a:pt x="1177290" y="1299146"/>
                </a:lnTo>
                <a:lnTo>
                  <a:pt x="1126680" y="1269936"/>
                </a:lnTo>
                <a:lnTo>
                  <a:pt x="1126680" y="1098537"/>
                </a:lnTo>
                <a:lnTo>
                  <a:pt x="1275118" y="1184236"/>
                </a:lnTo>
                <a:lnTo>
                  <a:pt x="1275118" y="1145286"/>
                </a:lnTo>
                <a:lnTo>
                  <a:pt x="1194168" y="1098537"/>
                </a:lnTo>
                <a:lnTo>
                  <a:pt x="1113040" y="1051699"/>
                </a:lnTo>
                <a:lnTo>
                  <a:pt x="1106614" y="1051699"/>
                </a:lnTo>
                <a:lnTo>
                  <a:pt x="1092962" y="1059586"/>
                </a:lnTo>
                <a:lnTo>
                  <a:pt x="1092962" y="1098537"/>
                </a:lnTo>
                <a:lnTo>
                  <a:pt x="1092962" y="1269936"/>
                </a:lnTo>
                <a:lnTo>
                  <a:pt x="580212" y="1565973"/>
                </a:lnTo>
                <a:lnTo>
                  <a:pt x="580212" y="1394587"/>
                </a:lnTo>
                <a:lnTo>
                  <a:pt x="630809" y="1365364"/>
                </a:lnTo>
                <a:lnTo>
                  <a:pt x="812977" y="1260182"/>
                </a:lnTo>
                <a:lnTo>
                  <a:pt x="1092962" y="1098537"/>
                </a:lnTo>
                <a:lnTo>
                  <a:pt x="1092962" y="1059586"/>
                </a:lnTo>
                <a:lnTo>
                  <a:pt x="745502" y="1260182"/>
                </a:lnTo>
                <a:lnTo>
                  <a:pt x="711784" y="1240726"/>
                </a:lnTo>
                <a:lnTo>
                  <a:pt x="711784" y="1279664"/>
                </a:lnTo>
                <a:lnTo>
                  <a:pt x="563346" y="1365364"/>
                </a:lnTo>
                <a:lnTo>
                  <a:pt x="546468" y="1355623"/>
                </a:lnTo>
                <a:lnTo>
                  <a:pt x="546468" y="1394587"/>
                </a:lnTo>
                <a:lnTo>
                  <a:pt x="546468" y="1565973"/>
                </a:lnTo>
                <a:lnTo>
                  <a:pt x="33731" y="1269936"/>
                </a:lnTo>
                <a:lnTo>
                  <a:pt x="33731" y="1098537"/>
                </a:lnTo>
                <a:lnTo>
                  <a:pt x="546468" y="1394587"/>
                </a:lnTo>
                <a:lnTo>
                  <a:pt x="546468" y="1355623"/>
                </a:lnTo>
                <a:lnTo>
                  <a:pt x="101193" y="1098537"/>
                </a:lnTo>
                <a:lnTo>
                  <a:pt x="50596" y="1069327"/>
                </a:lnTo>
                <a:lnTo>
                  <a:pt x="101193" y="1040117"/>
                </a:lnTo>
                <a:lnTo>
                  <a:pt x="199034" y="983627"/>
                </a:lnTo>
                <a:lnTo>
                  <a:pt x="711784" y="1279664"/>
                </a:lnTo>
                <a:lnTo>
                  <a:pt x="711784" y="1240726"/>
                </a:lnTo>
                <a:lnTo>
                  <a:pt x="398043" y="1059586"/>
                </a:lnTo>
                <a:lnTo>
                  <a:pt x="398043" y="1040117"/>
                </a:lnTo>
                <a:lnTo>
                  <a:pt x="398043" y="657758"/>
                </a:lnTo>
                <a:lnTo>
                  <a:pt x="465632" y="618820"/>
                </a:lnTo>
                <a:lnTo>
                  <a:pt x="745299" y="457669"/>
                </a:lnTo>
                <a:lnTo>
                  <a:pt x="1103998" y="664756"/>
                </a:lnTo>
                <a:lnTo>
                  <a:pt x="1106919" y="665518"/>
                </a:lnTo>
                <a:lnTo>
                  <a:pt x="1112735" y="665518"/>
                </a:lnTo>
                <a:lnTo>
                  <a:pt x="1115644" y="664756"/>
                </a:lnTo>
                <a:lnTo>
                  <a:pt x="1177290" y="629170"/>
                </a:lnTo>
                <a:lnTo>
                  <a:pt x="1305636" y="555066"/>
                </a:lnTo>
                <a:lnTo>
                  <a:pt x="1308849" y="549503"/>
                </a:lnTo>
                <a:lnTo>
                  <a:pt x="1308849" y="514261"/>
                </a:lnTo>
                <a:lnTo>
                  <a:pt x="1308849" y="327113"/>
                </a:lnTo>
                <a:lnTo>
                  <a:pt x="1305636" y="321551"/>
                </a:lnTo>
                <a:lnTo>
                  <a:pt x="1275118" y="303936"/>
                </a:lnTo>
                <a:lnTo>
                  <a:pt x="1275118" y="342874"/>
                </a:lnTo>
                <a:lnTo>
                  <a:pt x="1275118" y="514261"/>
                </a:lnTo>
                <a:lnTo>
                  <a:pt x="1258252" y="504532"/>
                </a:lnTo>
                <a:lnTo>
                  <a:pt x="1258252" y="543471"/>
                </a:lnTo>
                <a:lnTo>
                  <a:pt x="1109827" y="629170"/>
                </a:lnTo>
                <a:lnTo>
                  <a:pt x="812774" y="457669"/>
                </a:lnTo>
                <a:lnTo>
                  <a:pt x="779246" y="438302"/>
                </a:lnTo>
                <a:lnTo>
                  <a:pt x="927671" y="352602"/>
                </a:lnTo>
                <a:lnTo>
                  <a:pt x="1258252" y="543471"/>
                </a:lnTo>
                <a:lnTo>
                  <a:pt x="1258252" y="504532"/>
                </a:lnTo>
                <a:lnTo>
                  <a:pt x="995121" y="352602"/>
                </a:lnTo>
                <a:lnTo>
                  <a:pt x="944537" y="323405"/>
                </a:lnTo>
                <a:lnTo>
                  <a:pt x="944537" y="152006"/>
                </a:lnTo>
                <a:lnTo>
                  <a:pt x="1275118" y="342874"/>
                </a:lnTo>
                <a:lnTo>
                  <a:pt x="1275118" y="303936"/>
                </a:lnTo>
                <a:lnTo>
                  <a:pt x="1011986" y="152006"/>
                </a:lnTo>
                <a:lnTo>
                  <a:pt x="910793" y="93586"/>
                </a:lnTo>
                <a:lnTo>
                  <a:pt x="910793" y="152006"/>
                </a:lnTo>
                <a:lnTo>
                  <a:pt x="910780" y="323405"/>
                </a:lnTo>
                <a:lnTo>
                  <a:pt x="398043" y="618820"/>
                </a:lnTo>
                <a:lnTo>
                  <a:pt x="398043" y="448030"/>
                </a:lnTo>
                <a:lnTo>
                  <a:pt x="448627" y="418833"/>
                </a:lnTo>
                <a:lnTo>
                  <a:pt x="910793" y="152006"/>
                </a:lnTo>
                <a:lnTo>
                  <a:pt x="910793" y="93586"/>
                </a:lnTo>
                <a:lnTo>
                  <a:pt x="893927" y="83845"/>
                </a:lnTo>
                <a:lnTo>
                  <a:pt x="893927" y="122783"/>
                </a:lnTo>
                <a:lnTo>
                  <a:pt x="381177" y="418833"/>
                </a:lnTo>
                <a:lnTo>
                  <a:pt x="364324" y="409105"/>
                </a:lnTo>
                <a:lnTo>
                  <a:pt x="364324" y="1040117"/>
                </a:lnTo>
                <a:lnTo>
                  <a:pt x="266484" y="983627"/>
                </a:lnTo>
                <a:lnTo>
                  <a:pt x="215887" y="954417"/>
                </a:lnTo>
                <a:lnTo>
                  <a:pt x="215887" y="362343"/>
                </a:lnTo>
                <a:lnTo>
                  <a:pt x="364299" y="448030"/>
                </a:lnTo>
                <a:lnTo>
                  <a:pt x="364324" y="1040117"/>
                </a:lnTo>
                <a:lnTo>
                  <a:pt x="364324" y="409105"/>
                </a:lnTo>
                <a:lnTo>
                  <a:pt x="283349" y="362343"/>
                </a:lnTo>
                <a:lnTo>
                  <a:pt x="232752" y="333133"/>
                </a:lnTo>
                <a:lnTo>
                  <a:pt x="745502" y="37096"/>
                </a:lnTo>
                <a:lnTo>
                  <a:pt x="893927" y="122783"/>
                </a:lnTo>
                <a:lnTo>
                  <a:pt x="893927" y="83845"/>
                </a:lnTo>
                <a:lnTo>
                  <a:pt x="812977" y="37096"/>
                </a:lnTo>
                <a:lnTo>
                  <a:pt x="748715" y="0"/>
                </a:lnTo>
                <a:lnTo>
                  <a:pt x="742289" y="0"/>
                </a:lnTo>
                <a:lnTo>
                  <a:pt x="182156" y="323405"/>
                </a:lnTo>
                <a:lnTo>
                  <a:pt x="182156" y="362343"/>
                </a:lnTo>
                <a:lnTo>
                  <a:pt x="182156" y="954417"/>
                </a:lnTo>
                <a:lnTo>
                  <a:pt x="33731" y="1040117"/>
                </a:lnTo>
                <a:lnTo>
                  <a:pt x="33731" y="448030"/>
                </a:lnTo>
                <a:lnTo>
                  <a:pt x="182156" y="362343"/>
                </a:lnTo>
                <a:lnTo>
                  <a:pt x="182156" y="323405"/>
                </a:lnTo>
                <a:lnTo>
                  <a:pt x="3213" y="426707"/>
                </a:lnTo>
                <a:lnTo>
                  <a:pt x="0" y="432269"/>
                </a:lnTo>
                <a:lnTo>
                  <a:pt x="0" y="1285697"/>
                </a:lnTo>
                <a:lnTo>
                  <a:pt x="3213" y="1291259"/>
                </a:lnTo>
                <a:lnTo>
                  <a:pt x="739686" y="1716468"/>
                </a:lnTo>
                <a:lnTo>
                  <a:pt x="742594" y="1717217"/>
                </a:lnTo>
                <a:lnTo>
                  <a:pt x="748411" y="1717217"/>
                </a:lnTo>
                <a:lnTo>
                  <a:pt x="751332" y="1716468"/>
                </a:lnTo>
                <a:lnTo>
                  <a:pt x="812965" y="1680883"/>
                </a:lnTo>
                <a:lnTo>
                  <a:pt x="1301064" y="1399070"/>
                </a:lnTo>
                <a:lnTo>
                  <a:pt x="1301686" y="1398651"/>
                </a:lnTo>
                <a:lnTo>
                  <a:pt x="1306385" y="1395031"/>
                </a:lnTo>
                <a:lnTo>
                  <a:pt x="1308849" y="1390116"/>
                </a:lnTo>
                <a:lnTo>
                  <a:pt x="1308849" y="1355636"/>
                </a:lnTo>
                <a:lnTo>
                  <a:pt x="1308862" y="116847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2014" name="Google Shape;2014;p90"/>
          <p:cNvGrpSpPr/>
          <p:nvPr/>
        </p:nvGrpSpPr>
        <p:grpSpPr>
          <a:xfrm>
            <a:off x="1346469" y="2045911"/>
            <a:ext cx="1878804" cy="781199"/>
            <a:chOff x="2960573" y="4498485"/>
            <a:chExt cx="4131056" cy="1717675"/>
          </a:xfrm>
        </p:grpSpPr>
        <p:grpSp>
          <p:nvGrpSpPr>
            <p:cNvPr id="2015" name="Google Shape;2015;p90"/>
            <p:cNvGrpSpPr/>
            <p:nvPr/>
          </p:nvGrpSpPr>
          <p:grpSpPr>
            <a:xfrm>
              <a:off x="4543183" y="4999145"/>
              <a:ext cx="2548446" cy="716749"/>
              <a:chOff x="4543183" y="4999145"/>
              <a:chExt cx="2548446" cy="716749"/>
            </a:xfrm>
          </p:grpSpPr>
          <p:sp>
            <p:nvSpPr>
              <p:cNvPr id="2016" name="Google Shape;2016;p90"/>
              <p:cNvSpPr/>
              <p:nvPr/>
            </p:nvSpPr>
            <p:spPr>
              <a:xfrm>
                <a:off x="4543183" y="4999145"/>
                <a:ext cx="1171575" cy="298450"/>
              </a:xfrm>
              <a:custGeom>
                <a:rect b="b" l="l" r="r" t="t"/>
                <a:pathLst>
                  <a:path extrusionOk="0" h="298450" w="1171575">
                    <a:moveTo>
                      <a:pt x="273748" y="70383"/>
                    </a:moveTo>
                    <a:lnTo>
                      <a:pt x="255257" y="44272"/>
                    </a:lnTo>
                    <a:lnTo>
                      <a:pt x="229438" y="21755"/>
                    </a:lnTo>
                    <a:lnTo>
                      <a:pt x="195122" y="5956"/>
                    </a:lnTo>
                    <a:lnTo>
                      <a:pt x="151130" y="0"/>
                    </a:lnTo>
                    <a:lnTo>
                      <a:pt x="103085" y="6997"/>
                    </a:lnTo>
                    <a:lnTo>
                      <a:pt x="61556" y="26949"/>
                    </a:lnTo>
                    <a:lnTo>
                      <a:pt x="28956" y="58293"/>
                    </a:lnTo>
                    <a:lnTo>
                      <a:pt x="7632" y="99491"/>
                    </a:lnTo>
                    <a:lnTo>
                      <a:pt x="0" y="148971"/>
                    </a:lnTo>
                    <a:lnTo>
                      <a:pt x="7632" y="198450"/>
                    </a:lnTo>
                    <a:lnTo>
                      <a:pt x="28956" y="239649"/>
                    </a:lnTo>
                    <a:lnTo>
                      <a:pt x="61556" y="270992"/>
                    </a:lnTo>
                    <a:lnTo>
                      <a:pt x="103085" y="290944"/>
                    </a:lnTo>
                    <a:lnTo>
                      <a:pt x="151130" y="297942"/>
                    </a:lnTo>
                    <a:lnTo>
                      <a:pt x="195059" y="291909"/>
                    </a:lnTo>
                    <a:lnTo>
                      <a:pt x="229285" y="275971"/>
                    </a:lnTo>
                    <a:lnTo>
                      <a:pt x="255079" y="253314"/>
                    </a:lnTo>
                    <a:lnTo>
                      <a:pt x="273748" y="227126"/>
                    </a:lnTo>
                    <a:lnTo>
                      <a:pt x="221068" y="201650"/>
                    </a:lnTo>
                    <a:lnTo>
                      <a:pt x="209537" y="218211"/>
                    </a:lnTo>
                    <a:lnTo>
                      <a:pt x="193548" y="231495"/>
                    </a:lnTo>
                    <a:lnTo>
                      <a:pt x="173837" y="240322"/>
                    </a:lnTo>
                    <a:lnTo>
                      <a:pt x="151130" y="243535"/>
                    </a:lnTo>
                    <a:lnTo>
                      <a:pt x="116230" y="236410"/>
                    </a:lnTo>
                    <a:lnTo>
                      <a:pt x="88303" y="216649"/>
                    </a:lnTo>
                    <a:lnTo>
                      <a:pt x="69761" y="186702"/>
                    </a:lnTo>
                    <a:lnTo>
                      <a:pt x="63042" y="148971"/>
                    </a:lnTo>
                    <a:lnTo>
                      <a:pt x="69761" y="111239"/>
                    </a:lnTo>
                    <a:lnTo>
                      <a:pt x="88303" y="81280"/>
                    </a:lnTo>
                    <a:lnTo>
                      <a:pt x="116230" y="61531"/>
                    </a:lnTo>
                    <a:lnTo>
                      <a:pt x="151130" y="54406"/>
                    </a:lnTo>
                    <a:lnTo>
                      <a:pt x="173837" y="57670"/>
                    </a:lnTo>
                    <a:lnTo>
                      <a:pt x="193548" y="66598"/>
                    </a:lnTo>
                    <a:lnTo>
                      <a:pt x="209537" y="79908"/>
                    </a:lnTo>
                    <a:lnTo>
                      <a:pt x="221068" y="96291"/>
                    </a:lnTo>
                    <a:lnTo>
                      <a:pt x="273748" y="70383"/>
                    </a:lnTo>
                    <a:close/>
                  </a:path>
                  <a:path extrusionOk="0" h="298450" w="1171575">
                    <a:moveTo>
                      <a:pt x="596303" y="148971"/>
                    </a:moveTo>
                    <a:lnTo>
                      <a:pt x="589000" y="100152"/>
                    </a:lnTo>
                    <a:lnTo>
                      <a:pt x="568375" y="59042"/>
                    </a:lnTo>
                    <a:lnTo>
                      <a:pt x="536333" y="27444"/>
                    </a:lnTo>
                    <a:lnTo>
                      <a:pt x="533260" y="25946"/>
                    </a:lnTo>
                    <a:lnTo>
                      <a:pt x="533260" y="148971"/>
                    </a:lnTo>
                    <a:lnTo>
                      <a:pt x="527024" y="186334"/>
                    </a:lnTo>
                    <a:lnTo>
                      <a:pt x="509346" y="216331"/>
                    </a:lnTo>
                    <a:lnTo>
                      <a:pt x="481698" y="236283"/>
                    </a:lnTo>
                    <a:lnTo>
                      <a:pt x="445604" y="243535"/>
                    </a:lnTo>
                    <a:lnTo>
                      <a:pt x="409575" y="236283"/>
                    </a:lnTo>
                    <a:lnTo>
                      <a:pt x="382079" y="216331"/>
                    </a:lnTo>
                    <a:lnTo>
                      <a:pt x="364540" y="186334"/>
                    </a:lnTo>
                    <a:lnTo>
                      <a:pt x="358381" y="148971"/>
                    </a:lnTo>
                    <a:lnTo>
                      <a:pt x="364540" y="111417"/>
                    </a:lnTo>
                    <a:lnTo>
                      <a:pt x="382079" y="81445"/>
                    </a:lnTo>
                    <a:lnTo>
                      <a:pt x="409575" y="61595"/>
                    </a:lnTo>
                    <a:lnTo>
                      <a:pt x="445604" y="54406"/>
                    </a:lnTo>
                    <a:lnTo>
                      <a:pt x="481698" y="61595"/>
                    </a:lnTo>
                    <a:lnTo>
                      <a:pt x="509346" y="81445"/>
                    </a:lnTo>
                    <a:lnTo>
                      <a:pt x="527024" y="111417"/>
                    </a:lnTo>
                    <a:lnTo>
                      <a:pt x="533260" y="148971"/>
                    </a:lnTo>
                    <a:lnTo>
                      <a:pt x="533260" y="25946"/>
                    </a:lnTo>
                    <a:lnTo>
                      <a:pt x="494766" y="7162"/>
                    </a:lnTo>
                    <a:lnTo>
                      <a:pt x="445604" y="0"/>
                    </a:lnTo>
                    <a:lnTo>
                      <a:pt x="396646" y="7162"/>
                    </a:lnTo>
                    <a:lnTo>
                      <a:pt x="355219" y="27444"/>
                    </a:lnTo>
                    <a:lnTo>
                      <a:pt x="323240" y="59042"/>
                    </a:lnTo>
                    <a:lnTo>
                      <a:pt x="302641" y="100152"/>
                    </a:lnTo>
                    <a:lnTo>
                      <a:pt x="295351" y="148971"/>
                    </a:lnTo>
                    <a:lnTo>
                      <a:pt x="302641" y="197789"/>
                    </a:lnTo>
                    <a:lnTo>
                      <a:pt x="323240" y="238899"/>
                    </a:lnTo>
                    <a:lnTo>
                      <a:pt x="355219" y="270497"/>
                    </a:lnTo>
                    <a:lnTo>
                      <a:pt x="396646" y="290779"/>
                    </a:lnTo>
                    <a:lnTo>
                      <a:pt x="445604" y="297942"/>
                    </a:lnTo>
                    <a:lnTo>
                      <a:pt x="494766" y="290779"/>
                    </a:lnTo>
                    <a:lnTo>
                      <a:pt x="536333" y="270497"/>
                    </a:lnTo>
                    <a:lnTo>
                      <a:pt x="563676" y="243535"/>
                    </a:lnTo>
                    <a:lnTo>
                      <a:pt x="568375" y="238899"/>
                    </a:lnTo>
                    <a:lnTo>
                      <a:pt x="589000" y="197789"/>
                    </a:lnTo>
                    <a:lnTo>
                      <a:pt x="596303" y="148971"/>
                    </a:lnTo>
                    <a:close/>
                  </a:path>
                  <a:path extrusionOk="0" h="298450" w="1171575">
                    <a:moveTo>
                      <a:pt x="894232" y="4749"/>
                    </a:moveTo>
                    <a:lnTo>
                      <a:pt x="832916" y="4749"/>
                    </a:lnTo>
                    <a:lnTo>
                      <a:pt x="832916" y="191274"/>
                    </a:lnTo>
                    <a:lnTo>
                      <a:pt x="699490" y="4749"/>
                    </a:lnTo>
                    <a:lnTo>
                      <a:pt x="636447" y="4749"/>
                    </a:lnTo>
                    <a:lnTo>
                      <a:pt x="636447" y="292747"/>
                    </a:lnTo>
                    <a:lnTo>
                      <a:pt x="697763" y="292747"/>
                    </a:lnTo>
                    <a:lnTo>
                      <a:pt x="697763" y="99314"/>
                    </a:lnTo>
                    <a:lnTo>
                      <a:pt x="835063" y="292747"/>
                    </a:lnTo>
                    <a:lnTo>
                      <a:pt x="894232" y="292747"/>
                    </a:lnTo>
                    <a:lnTo>
                      <a:pt x="894232" y="4749"/>
                    </a:lnTo>
                    <a:close/>
                  </a:path>
                  <a:path extrusionOk="0" h="298450" w="1171575">
                    <a:moveTo>
                      <a:pt x="1171168" y="205536"/>
                    </a:moveTo>
                    <a:lnTo>
                      <a:pt x="1160983" y="166192"/>
                    </a:lnTo>
                    <a:lnTo>
                      <a:pt x="1135011" y="141147"/>
                    </a:lnTo>
                    <a:lnTo>
                      <a:pt x="1100124" y="126047"/>
                    </a:lnTo>
                    <a:lnTo>
                      <a:pt x="1040218" y="110845"/>
                    </a:lnTo>
                    <a:lnTo>
                      <a:pt x="1022032" y="104330"/>
                    </a:lnTo>
                    <a:lnTo>
                      <a:pt x="1010094" y="95643"/>
                    </a:lnTo>
                    <a:lnTo>
                      <a:pt x="1005789" y="83337"/>
                    </a:lnTo>
                    <a:lnTo>
                      <a:pt x="1008519" y="71462"/>
                    </a:lnTo>
                    <a:lnTo>
                      <a:pt x="1016584" y="62179"/>
                    </a:lnTo>
                    <a:lnTo>
                      <a:pt x="1029843" y="56134"/>
                    </a:lnTo>
                    <a:lnTo>
                      <a:pt x="1048105" y="53975"/>
                    </a:lnTo>
                    <a:lnTo>
                      <a:pt x="1069555" y="55867"/>
                    </a:lnTo>
                    <a:lnTo>
                      <a:pt x="1091133" y="61645"/>
                    </a:lnTo>
                    <a:lnTo>
                      <a:pt x="1111808" y="71462"/>
                    </a:lnTo>
                    <a:lnTo>
                      <a:pt x="1130579" y="85496"/>
                    </a:lnTo>
                    <a:lnTo>
                      <a:pt x="1164691" y="40589"/>
                    </a:lnTo>
                    <a:lnTo>
                      <a:pt x="1141564" y="23202"/>
                    </a:lnTo>
                    <a:lnTo>
                      <a:pt x="1115034" y="10629"/>
                    </a:lnTo>
                    <a:lnTo>
                      <a:pt x="1085278" y="2997"/>
                    </a:lnTo>
                    <a:lnTo>
                      <a:pt x="1052436" y="431"/>
                    </a:lnTo>
                    <a:lnTo>
                      <a:pt x="1006754" y="7251"/>
                    </a:lnTo>
                    <a:lnTo>
                      <a:pt x="972388" y="25857"/>
                    </a:lnTo>
                    <a:lnTo>
                      <a:pt x="950722" y="53441"/>
                    </a:lnTo>
                    <a:lnTo>
                      <a:pt x="943190" y="87223"/>
                    </a:lnTo>
                    <a:lnTo>
                      <a:pt x="953363" y="126606"/>
                    </a:lnTo>
                    <a:lnTo>
                      <a:pt x="979297" y="151345"/>
                    </a:lnTo>
                    <a:lnTo>
                      <a:pt x="1014044" y="166039"/>
                    </a:lnTo>
                    <a:lnTo>
                      <a:pt x="1073835" y="181292"/>
                    </a:lnTo>
                    <a:lnTo>
                      <a:pt x="1092314" y="188480"/>
                    </a:lnTo>
                    <a:lnTo>
                      <a:pt x="1104557" y="198259"/>
                    </a:lnTo>
                    <a:lnTo>
                      <a:pt x="1108989" y="212013"/>
                    </a:lnTo>
                    <a:lnTo>
                      <a:pt x="1105903" y="223989"/>
                    </a:lnTo>
                    <a:lnTo>
                      <a:pt x="1096581" y="234353"/>
                    </a:lnTo>
                    <a:lnTo>
                      <a:pt x="1080935" y="241642"/>
                    </a:lnTo>
                    <a:lnTo>
                      <a:pt x="1058900" y="244386"/>
                    </a:lnTo>
                    <a:lnTo>
                      <a:pt x="1030693" y="241300"/>
                    </a:lnTo>
                    <a:lnTo>
                      <a:pt x="1005840" y="232892"/>
                    </a:lnTo>
                    <a:lnTo>
                      <a:pt x="984643" y="220535"/>
                    </a:lnTo>
                    <a:lnTo>
                      <a:pt x="967359" y="205536"/>
                    </a:lnTo>
                    <a:lnTo>
                      <a:pt x="933678" y="252171"/>
                    </a:lnTo>
                    <a:lnTo>
                      <a:pt x="956475" y="270802"/>
                    </a:lnTo>
                    <a:lnTo>
                      <a:pt x="984250" y="285254"/>
                    </a:lnTo>
                    <a:lnTo>
                      <a:pt x="1017295" y="294614"/>
                    </a:lnTo>
                    <a:lnTo>
                      <a:pt x="1055878" y="297942"/>
                    </a:lnTo>
                    <a:lnTo>
                      <a:pt x="1106678" y="290906"/>
                    </a:lnTo>
                    <a:lnTo>
                      <a:pt x="1142669" y="271487"/>
                    </a:lnTo>
                    <a:lnTo>
                      <a:pt x="1164082" y="242201"/>
                    </a:lnTo>
                    <a:lnTo>
                      <a:pt x="1171168" y="2055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17" name="Google Shape;2017;p90"/>
              <p:cNvSpPr/>
              <p:nvPr/>
            </p:nvSpPr>
            <p:spPr>
              <a:xfrm>
                <a:off x="5736844" y="4999145"/>
                <a:ext cx="1102359" cy="298450"/>
              </a:xfrm>
              <a:custGeom>
                <a:rect b="b" l="l" r="r" t="t"/>
                <a:pathLst>
                  <a:path extrusionOk="0" h="298450" w="1102359">
                    <a:moveTo>
                      <a:pt x="229704" y="4114"/>
                    </a:moveTo>
                    <a:lnTo>
                      <a:pt x="0" y="4114"/>
                    </a:lnTo>
                    <a:lnTo>
                      <a:pt x="0" y="58724"/>
                    </a:lnTo>
                    <a:lnTo>
                      <a:pt x="84201" y="58724"/>
                    </a:lnTo>
                    <a:lnTo>
                      <a:pt x="84201" y="292404"/>
                    </a:lnTo>
                    <a:lnTo>
                      <a:pt x="145948" y="292404"/>
                    </a:lnTo>
                    <a:lnTo>
                      <a:pt x="145948" y="58724"/>
                    </a:lnTo>
                    <a:lnTo>
                      <a:pt x="229704" y="58724"/>
                    </a:lnTo>
                    <a:lnTo>
                      <a:pt x="229704" y="4114"/>
                    </a:lnTo>
                    <a:close/>
                  </a:path>
                  <a:path extrusionOk="0" h="298450" w="1102359">
                    <a:moveTo>
                      <a:pt x="495935" y="292747"/>
                    </a:moveTo>
                    <a:lnTo>
                      <a:pt x="435000" y="189560"/>
                    </a:lnTo>
                    <a:lnTo>
                      <a:pt x="431165" y="183083"/>
                    </a:lnTo>
                    <a:lnTo>
                      <a:pt x="454139" y="173786"/>
                    </a:lnTo>
                    <a:lnTo>
                      <a:pt x="474357" y="156692"/>
                    </a:lnTo>
                    <a:lnTo>
                      <a:pt x="485622" y="136880"/>
                    </a:lnTo>
                    <a:lnTo>
                      <a:pt x="488734" y="131406"/>
                    </a:lnTo>
                    <a:lnTo>
                      <a:pt x="494207" y="97586"/>
                    </a:lnTo>
                    <a:lnTo>
                      <a:pt x="487540" y="60490"/>
                    </a:lnTo>
                    <a:lnTo>
                      <a:pt x="485546" y="57429"/>
                    </a:lnTo>
                    <a:lnTo>
                      <a:pt x="468363" y="31089"/>
                    </a:lnTo>
                    <a:lnTo>
                      <a:pt x="437921" y="11722"/>
                    </a:lnTo>
                    <a:lnTo>
                      <a:pt x="431609" y="10642"/>
                    </a:lnTo>
                    <a:lnTo>
                      <a:pt x="431609" y="97155"/>
                    </a:lnTo>
                    <a:lnTo>
                      <a:pt x="428320" y="113563"/>
                    </a:lnTo>
                    <a:lnTo>
                      <a:pt x="419239" y="126085"/>
                    </a:lnTo>
                    <a:lnTo>
                      <a:pt x="405549" y="134073"/>
                    </a:lnTo>
                    <a:lnTo>
                      <a:pt x="388429" y="136880"/>
                    </a:lnTo>
                    <a:lnTo>
                      <a:pt x="324091" y="136880"/>
                    </a:lnTo>
                    <a:lnTo>
                      <a:pt x="324091" y="57429"/>
                    </a:lnTo>
                    <a:lnTo>
                      <a:pt x="388429" y="57429"/>
                    </a:lnTo>
                    <a:lnTo>
                      <a:pt x="405549" y="60236"/>
                    </a:lnTo>
                    <a:lnTo>
                      <a:pt x="419239" y="68224"/>
                    </a:lnTo>
                    <a:lnTo>
                      <a:pt x="428320" y="80746"/>
                    </a:lnTo>
                    <a:lnTo>
                      <a:pt x="431609" y="97155"/>
                    </a:lnTo>
                    <a:lnTo>
                      <a:pt x="431609" y="10642"/>
                    </a:lnTo>
                    <a:lnTo>
                      <a:pt x="397497" y="4749"/>
                    </a:lnTo>
                    <a:lnTo>
                      <a:pt x="262775" y="4749"/>
                    </a:lnTo>
                    <a:lnTo>
                      <a:pt x="262775" y="292747"/>
                    </a:lnTo>
                    <a:lnTo>
                      <a:pt x="324091" y="292747"/>
                    </a:lnTo>
                    <a:lnTo>
                      <a:pt x="324091" y="189560"/>
                    </a:lnTo>
                    <a:lnTo>
                      <a:pt x="368985" y="189560"/>
                    </a:lnTo>
                    <a:lnTo>
                      <a:pt x="425551" y="292747"/>
                    </a:lnTo>
                    <a:lnTo>
                      <a:pt x="495935" y="292747"/>
                    </a:lnTo>
                    <a:close/>
                  </a:path>
                  <a:path extrusionOk="0" h="298450" w="1102359">
                    <a:moveTo>
                      <a:pt x="790409" y="4749"/>
                    </a:moveTo>
                    <a:lnTo>
                      <a:pt x="728230" y="4749"/>
                    </a:lnTo>
                    <a:lnTo>
                      <a:pt x="728230" y="175742"/>
                    </a:lnTo>
                    <a:lnTo>
                      <a:pt x="724103" y="203276"/>
                    </a:lnTo>
                    <a:lnTo>
                      <a:pt x="711720" y="224701"/>
                    </a:lnTo>
                    <a:lnTo>
                      <a:pt x="691070" y="238582"/>
                    </a:lnTo>
                    <a:lnTo>
                      <a:pt x="662178" y="243535"/>
                    </a:lnTo>
                    <a:lnTo>
                      <a:pt x="632764" y="238582"/>
                    </a:lnTo>
                    <a:lnTo>
                      <a:pt x="611873" y="224701"/>
                    </a:lnTo>
                    <a:lnTo>
                      <a:pt x="599389" y="203276"/>
                    </a:lnTo>
                    <a:lnTo>
                      <a:pt x="595249" y="175742"/>
                    </a:lnTo>
                    <a:lnTo>
                      <a:pt x="595249" y="4749"/>
                    </a:lnTo>
                    <a:lnTo>
                      <a:pt x="533069" y="4749"/>
                    </a:lnTo>
                    <a:lnTo>
                      <a:pt x="533069" y="177901"/>
                    </a:lnTo>
                    <a:lnTo>
                      <a:pt x="540854" y="226529"/>
                    </a:lnTo>
                    <a:lnTo>
                      <a:pt x="564591" y="264477"/>
                    </a:lnTo>
                    <a:lnTo>
                      <a:pt x="604837" y="289140"/>
                    </a:lnTo>
                    <a:lnTo>
                      <a:pt x="662178" y="297942"/>
                    </a:lnTo>
                    <a:lnTo>
                      <a:pt x="719010" y="289191"/>
                    </a:lnTo>
                    <a:lnTo>
                      <a:pt x="759002" y="264579"/>
                    </a:lnTo>
                    <a:lnTo>
                      <a:pt x="782637" y="226529"/>
                    </a:lnTo>
                    <a:lnTo>
                      <a:pt x="790409" y="177469"/>
                    </a:lnTo>
                    <a:lnTo>
                      <a:pt x="790409" y="4749"/>
                    </a:lnTo>
                    <a:close/>
                  </a:path>
                  <a:path extrusionOk="0" h="298450" w="1102359">
                    <a:moveTo>
                      <a:pt x="1102156" y="70383"/>
                    </a:moveTo>
                    <a:lnTo>
                      <a:pt x="1083665" y="44272"/>
                    </a:lnTo>
                    <a:lnTo>
                      <a:pt x="1057846" y="21755"/>
                    </a:lnTo>
                    <a:lnTo>
                      <a:pt x="1023531" y="5956"/>
                    </a:lnTo>
                    <a:lnTo>
                      <a:pt x="979538" y="0"/>
                    </a:lnTo>
                    <a:lnTo>
                      <a:pt x="931481" y="6997"/>
                    </a:lnTo>
                    <a:lnTo>
                      <a:pt x="889965" y="26949"/>
                    </a:lnTo>
                    <a:lnTo>
                      <a:pt x="857351" y="58293"/>
                    </a:lnTo>
                    <a:lnTo>
                      <a:pt x="836041" y="99491"/>
                    </a:lnTo>
                    <a:lnTo>
                      <a:pt x="828408" y="148971"/>
                    </a:lnTo>
                    <a:lnTo>
                      <a:pt x="836041" y="198450"/>
                    </a:lnTo>
                    <a:lnTo>
                      <a:pt x="857351" y="239649"/>
                    </a:lnTo>
                    <a:lnTo>
                      <a:pt x="889965" y="270992"/>
                    </a:lnTo>
                    <a:lnTo>
                      <a:pt x="931481" y="290944"/>
                    </a:lnTo>
                    <a:lnTo>
                      <a:pt x="979538" y="297942"/>
                    </a:lnTo>
                    <a:lnTo>
                      <a:pt x="1023467" y="291909"/>
                    </a:lnTo>
                    <a:lnTo>
                      <a:pt x="1057681" y="275971"/>
                    </a:lnTo>
                    <a:lnTo>
                      <a:pt x="1083487" y="253314"/>
                    </a:lnTo>
                    <a:lnTo>
                      <a:pt x="1102156" y="227126"/>
                    </a:lnTo>
                    <a:lnTo>
                      <a:pt x="1049477" y="201650"/>
                    </a:lnTo>
                    <a:lnTo>
                      <a:pt x="1037945" y="218211"/>
                    </a:lnTo>
                    <a:lnTo>
                      <a:pt x="1021956" y="231495"/>
                    </a:lnTo>
                    <a:lnTo>
                      <a:pt x="1002233" y="240322"/>
                    </a:lnTo>
                    <a:lnTo>
                      <a:pt x="979538" y="243535"/>
                    </a:lnTo>
                    <a:lnTo>
                      <a:pt x="944638" y="236410"/>
                    </a:lnTo>
                    <a:lnTo>
                      <a:pt x="916711" y="216649"/>
                    </a:lnTo>
                    <a:lnTo>
                      <a:pt x="898169" y="186702"/>
                    </a:lnTo>
                    <a:lnTo>
                      <a:pt x="891451" y="148971"/>
                    </a:lnTo>
                    <a:lnTo>
                      <a:pt x="898169" y="111239"/>
                    </a:lnTo>
                    <a:lnTo>
                      <a:pt x="916711" y="81280"/>
                    </a:lnTo>
                    <a:lnTo>
                      <a:pt x="944638" y="61531"/>
                    </a:lnTo>
                    <a:lnTo>
                      <a:pt x="979538" y="54406"/>
                    </a:lnTo>
                    <a:lnTo>
                      <a:pt x="1002233" y="57670"/>
                    </a:lnTo>
                    <a:lnTo>
                      <a:pt x="1021956" y="66598"/>
                    </a:lnTo>
                    <a:lnTo>
                      <a:pt x="1037945" y="79908"/>
                    </a:lnTo>
                    <a:lnTo>
                      <a:pt x="1049477" y="96291"/>
                    </a:lnTo>
                    <a:lnTo>
                      <a:pt x="1102156" y="703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18" name="Google Shape;2018;p90"/>
              <p:cNvSpPr/>
              <p:nvPr/>
            </p:nvSpPr>
            <p:spPr>
              <a:xfrm>
                <a:off x="6861759" y="5003260"/>
                <a:ext cx="229870" cy="288289"/>
              </a:xfrm>
              <a:custGeom>
                <a:rect b="b" l="l" r="r" t="t"/>
                <a:pathLst>
                  <a:path extrusionOk="0" h="288289" w="229870">
                    <a:moveTo>
                      <a:pt x="229704" y="0"/>
                    </a:moveTo>
                    <a:lnTo>
                      <a:pt x="0" y="0"/>
                    </a:lnTo>
                    <a:lnTo>
                      <a:pt x="0" y="54610"/>
                    </a:lnTo>
                    <a:lnTo>
                      <a:pt x="84201" y="54610"/>
                    </a:lnTo>
                    <a:lnTo>
                      <a:pt x="84201" y="288290"/>
                    </a:lnTo>
                    <a:lnTo>
                      <a:pt x="145935" y="288290"/>
                    </a:lnTo>
                    <a:lnTo>
                      <a:pt x="145935" y="54610"/>
                    </a:lnTo>
                    <a:lnTo>
                      <a:pt x="229704" y="54610"/>
                    </a:lnTo>
                    <a:lnTo>
                      <a:pt x="2297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19" name="Google Shape;2019;p90"/>
              <p:cNvSpPr/>
              <p:nvPr/>
            </p:nvSpPr>
            <p:spPr>
              <a:xfrm>
                <a:off x="4557012" y="5422186"/>
                <a:ext cx="266700" cy="288289"/>
              </a:xfrm>
              <a:custGeom>
                <a:rect b="b" l="l" r="r" t="t"/>
                <a:pathLst>
                  <a:path extrusionOk="0" h="288289" w="266700">
                    <a:moveTo>
                      <a:pt x="113556" y="0"/>
                    </a:moveTo>
                    <a:lnTo>
                      <a:pt x="0" y="0"/>
                    </a:lnTo>
                    <a:lnTo>
                      <a:pt x="0" y="288001"/>
                    </a:lnTo>
                    <a:lnTo>
                      <a:pt x="113556" y="288001"/>
                    </a:lnTo>
                    <a:lnTo>
                      <a:pt x="164104" y="281379"/>
                    </a:lnTo>
                    <a:lnTo>
                      <a:pt x="206344" y="262382"/>
                    </a:lnTo>
                    <a:lnTo>
                      <a:pt x="236764" y="234024"/>
                    </a:lnTo>
                    <a:lnTo>
                      <a:pt x="61307" y="234024"/>
                    </a:lnTo>
                    <a:lnTo>
                      <a:pt x="61307" y="53966"/>
                    </a:lnTo>
                    <a:lnTo>
                      <a:pt x="236468" y="53966"/>
                    </a:lnTo>
                    <a:lnTo>
                      <a:pt x="206344" y="25767"/>
                    </a:lnTo>
                    <a:lnTo>
                      <a:pt x="164104" y="6666"/>
                    </a:lnTo>
                    <a:lnTo>
                      <a:pt x="113556" y="0"/>
                    </a:lnTo>
                    <a:close/>
                  </a:path>
                  <a:path extrusionOk="0" h="288289" w="266700">
                    <a:moveTo>
                      <a:pt x="236468" y="53966"/>
                    </a:moveTo>
                    <a:lnTo>
                      <a:pt x="113556" y="53966"/>
                    </a:lnTo>
                    <a:lnTo>
                      <a:pt x="152610" y="60903"/>
                    </a:lnTo>
                    <a:lnTo>
                      <a:pt x="180857" y="79984"/>
                    </a:lnTo>
                    <a:lnTo>
                      <a:pt x="198013" y="108619"/>
                    </a:lnTo>
                    <a:lnTo>
                      <a:pt x="203794" y="144215"/>
                    </a:lnTo>
                    <a:lnTo>
                      <a:pt x="197709" y="178833"/>
                    </a:lnTo>
                    <a:lnTo>
                      <a:pt x="180048" y="207417"/>
                    </a:lnTo>
                    <a:lnTo>
                      <a:pt x="151700" y="226853"/>
                    </a:lnTo>
                    <a:lnTo>
                      <a:pt x="113556" y="234024"/>
                    </a:lnTo>
                    <a:lnTo>
                      <a:pt x="236764" y="234024"/>
                    </a:lnTo>
                    <a:lnTo>
                      <a:pt x="238594" y="232318"/>
                    </a:lnTo>
                    <a:lnTo>
                      <a:pt x="259176" y="192493"/>
                    </a:lnTo>
                    <a:lnTo>
                      <a:pt x="266410" y="144215"/>
                    </a:lnTo>
                    <a:lnTo>
                      <a:pt x="259176" y="95888"/>
                    </a:lnTo>
                    <a:lnTo>
                      <a:pt x="238594" y="55956"/>
                    </a:lnTo>
                    <a:lnTo>
                      <a:pt x="236468" y="539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20" name="Google Shape;2020;p90"/>
              <p:cNvSpPr/>
              <p:nvPr/>
            </p:nvSpPr>
            <p:spPr>
              <a:xfrm>
                <a:off x="4867872" y="5417444"/>
                <a:ext cx="381635" cy="298450"/>
              </a:xfrm>
              <a:custGeom>
                <a:rect b="b" l="l" r="r" t="t"/>
                <a:pathLst>
                  <a:path extrusionOk="0" h="298450" w="381635">
                    <a:moveTo>
                      <a:pt x="61328" y="4737"/>
                    </a:moveTo>
                    <a:lnTo>
                      <a:pt x="0" y="4737"/>
                    </a:lnTo>
                    <a:lnTo>
                      <a:pt x="0" y="292747"/>
                    </a:lnTo>
                    <a:lnTo>
                      <a:pt x="61328" y="292747"/>
                    </a:lnTo>
                    <a:lnTo>
                      <a:pt x="61328" y="4737"/>
                    </a:lnTo>
                    <a:close/>
                  </a:path>
                  <a:path extrusionOk="0" h="298450" w="381635">
                    <a:moveTo>
                      <a:pt x="381393" y="133845"/>
                    </a:moveTo>
                    <a:lnTo>
                      <a:pt x="244094" y="133845"/>
                    </a:lnTo>
                    <a:lnTo>
                      <a:pt x="244094" y="186524"/>
                    </a:lnTo>
                    <a:lnTo>
                      <a:pt x="320954" y="186524"/>
                    </a:lnTo>
                    <a:lnTo>
                      <a:pt x="320954" y="221500"/>
                    </a:lnTo>
                    <a:lnTo>
                      <a:pt x="309651" y="229679"/>
                    </a:lnTo>
                    <a:lnTo>
                      <a:pt x="295046" y="236728"/>
                    </a:lnTo>
                    <a:lnTo>
                      <a:pt x="277837" y="241668"/>
                    </a:lnTo>
                    <a:lnTo>
                      <a:pt x="258775" y="243522"/>
                    </a:lnTo>
                    <a:lnTo>
                      <a:pt x="222631" y="236397"/>
                    </a:lnTo>
                    <a:lnTo>
                      <a:pt x="194056" y="216649"/>
                    </a:lnTo>
                    <a:lnTo>
                      <a:pt x="175285" y="186690"/>
                    </a:lnTo>
                    <a:lnTo>
                      <a:pt x="168529" y="148958"/>
                    </a:lnTo>
                    <a:lnTo>
                      <a:pt x="175285" y="111239"/>
                    </a:lnTo>
                    <a:lnTo>
                      <a:pt x="194056" y="81280"/>
                    </a:lnTo>
                    <a:lnTo>
                      <a:pt x="222631" y="61531"/>
                    </a:lnTo>
                    <a:lnTo>
                      <a:pt x="258775" y="54406"/>
                    </a:lnTo>
                    <a:lnTo>
                      <a:pt x="280301" y="57213"/>
                    </a:lnTo>
                    <a:lnTo>
                      <a:pt x="299199" y="64922"/>
                    </a:lnTo>
                    <a:lnTo>
                      <a:pt x="314934" y="76441"/>
                    </a:lnTo>
                    <a:lnTo>
                      <a:pt x="326986" y="90678"/>
                    </a:lnTo>
                    <a:lnTo>
                      <a:pt x="377939" y="63042"/>
                    </a:lnTo>
                    <a:lnTo>
                      <a:pt x="358406" y="38798"/>
                    </a:lnTo>
                    <a:lnTo>
                      <a:pt x="332447" y="18719"/>
                    </a:lnTo>
                    <a:lnTo>
                      <a:pt x="299440" y="5041"/>
                    </a:lnTo>
                    <a:lnTo>
                      <a:pt x="258775" y="0"/>
                    </a:lnTo>
                    <a:lnTo>
                      <a:pt x="210502" y="6743"/>
                    </a:lnTo>
                    <a:lnTo>
                      <a:pt x="168440" y="26187"/>
                    </a:lnTo>
                    <a:lnTo>
                      <a:pt x="135191" y="57162"/>
                    </a:lnTo>
                    <a:lnTo>
                      <a:pt x="113347" y="98488"/>
                    </a:lnTo>
                    <a:lnTo>
                      <a:pt x="105486" y="148958"/>
                    </a:lnTo>
                    <a:lnTo>
                      <a:pt x="113347" y="199313"/>
                    </a:lnTo>
                    <a:lnTo>
                      <a:pt x="135191" y="240715"/>
                    </a:lnTo>
                    <a:lnTo>
                      <a:pt x="168440" y="271881"/>
                    </a:lnTo>
                    <a:lnTo>
                      <a:pt x="210502" y="291528"/>
                    </a:lnTo>
                    <a:lnTo>
                      <a:pt x="258775" y="298361"/>
                    </a:lnTo>
                    <a:lnTo>
                      <a:pt x="295846" y="294474"/>
                    </a:lnTo>
                    <a:lnTo>
                      <a:pt x="328663" y="283464"/>
                    </a:lnTo>
                    <a:lnTo>
                      <a:pt x="357200" y="266306"/>
                    </a:lnTo>
                    <a:lnTo>
                      <a:pt x="381393" y="243954"/>
                    </a:lnTo>
                    <a:lnTo>
                      <a:pt x="381393" y="1338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21" name="Google Shape;2021;p90"/>
              <p:cNvSpPr/>
              <p:nvPr/>
            </p:nvSpPr>
            <p:spPr>
              <a:xfrm>
                <a:off x="5302382" y="5422180"/>
                <a:ext cx="61595" cy="288289"/>
              </a:xfrm>
              <a:custGeom>
                <a:rect b="b" l="l" r="r" t="t"/>
                <a:pathLst>
                  <a:path extrusionOk="0" h="288289" w="61595">
                    <a:moveTo>
                      <a:pt x="61317" y="0"/>
                    </a:moveTo>
                    <a:lnTo>
                      <a:pt x="0" y="0"/>
                    </a:lnTo>
                    <a:lnTo>
                      <a:pt x="0" y="288001"/>
                    </a:lnTo>
                    <a:lnTo>
                      <a:pt x="61317" y="288001"/>
                    </a:lnTo>
                    <a:lnTo>
                      <a:pt x="613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22" name="Google Shape;2022;p90"/>
              <p:cNvSpPr/>
              <p:nvPr/>
            </p:nvSpPr>
            <p:spPr>
              <a:xfrm>
                <a:off x="5396243" y="5421546"/>
                <a:ext cx="721995" cy="289560"/>
              </a:xfrm>
              <a:custGeom>
                <a:rect b="b" l="l" r="r" t="t"/>
                <a:pathLst>
                  <a:path extrusionOk="0" h="289560" w="721995">
                    <a:moveTo>
                      <a:pt x="229704" y="0"/>
                    </a:moveTo>
                    <a:lnTo>
                      <a:pt x="0" y="0"/>
                    </a:lnTo>
                    <a:lnTo>
                      <a:pt x="0" y="54610"/>
                    </a:lnTo>
                    <a:lnTo>
                      <a:pt x="84188" y="54610"/>
                    </a:lnTo>
                    <a:lnTo>
                      <a:pt x="84188" y="288290"/>
                    </a:lnTo>
                    <a:lnTo>
                      <a:pt x="145935" y="288290"/>
                    </a:lnTo>
                    <a:lnTo>
                      <a:pt x="145935" y="54610"/>
                    </a:lnTo>
                    <a:lnTo>
                      <a:pt x="229704" y="54610"/>
                    </a:lnTo>
                    <a:lnTo>
                      <a:pt x="229704" y="0"/>
                    </a:lnTo>
                    <a:close/>
                  </a:path>
                  <a:path extrusionOk="0" h="289560" w="721995">
                    <a:moveTo>
                      <a:pt x="506907" y="288645"/>
                    </a:moveTo>
                    <a:lnTo>
                      <a:pt x="487768" y="238988"/>
                    </a:lnTo>
                    <a:lnTo>
                      <a:pt x="467309" y="185877"/>
                    </a:lnTo>
                    <a:lnTo>
                      <a:pt x="416394" y="53746"/>
                    </a:lnTo>
                    <a:lnTo>
                      <a:pt x="405003" y="24180"/>
                    </a:lnTo>
                    <a:lnTo>
                      <a:pt x="405003" y="185877"/>
                    </a:lnTo>
                    <a:lnTo>
                      <a:pt x="309575" y="185877"/>
                    </a:lnTo>
                    <a:lnTo>
                      <a:pt x="357505" y="53746"/>
                    </a:lnTo>
                    <a:lnTo>
                      <a:pt x="405003" y="185877"/>
                    </a:lnTo>
                    <a:lnTo>
                      <a:pt x="405003" y="24180"/>
                    </a:lnTo>
                    <a:lnTo>
                      <a:pt x="395935" y="635"/>
                    </a:lnTo>
                    <a:lnTo>
                      <a:pt x="319074" y="635"/>
                    </a:lnTo>
                    <a:lnTo>
                      <a:pt x="207670" y="288645"/>
                    </a:lnTo>
                    <a:lnTo>
                      <a:pt x="275031" y="288645"/>
                    </a:lnTo>
                    <a:lnTo>
                      <a:pt x="293166" y="238988"/>
                    </a:lnTo>
                    <a:lnTo>
                      <a:pt x="421843" y="238988"/>
                    </a:lnTo>
                    <a:lnTo>
                      <a:pt x="439978" y="288645"/>
                    </a:lnTo>
                    <a:lnTo>
                      <a:pt x="506907" y="288645"/>
                    </a:lnTo>
                    <a:close/>
                  </a:path>
                  <a:path extrusionOk="0" h="289560" w="721995">
                    <a:moveTo>
                      <a:pt x="721918" y="234327"/>
                    </a:moveTo>
                    <a:lnTo>
                      <a:pt x="600163" y="234327"/>
                    </a:lnTo>
                    <a:lnTo>
                      <a:pt x="600163" y="647"/>
                    </a:lnTo>
                    <a:lnTo>
                      <a:pt x="538848" y="647"/>
                    </a:lnTo>
                    <a:lnTo>
                      <a:pt x="538848" y="234327"/>
                    </a:lnTo>
                    <a:lnTo>
                      <a:pt x="538848" y="288937"/>
                    </a:lnTo>
                    <a:lnTo>
                      <a:pt x="721918" y="288937"/>
                    </a:lnTo>
                    <a:lnTo>
                      <a:pt x="721918" y="234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sp>
          <p:nvSpPr>
            <p:cNvPr id="2023" name="Google Shape;2023;p90"/>
            <p:cNvSpPr/>
            <p:nvPr/>
          </p:nvSpPr>
          <p:spPr>
            <a:xfrm>
              <a:off x="2960573" y="4498485"/>
              <a:ext cx="1309370" cy="1717675"/>
            </a:xfrm>
            <a:custGeom>
              <a:rect b="b" l="l" r="r" t="t"/>
              <a:pathLst>
                <a:path extrusionOk="0" h="1717675" w="1309370">
                  <a:moveTo>
                    <a:pt x="944537" y="747788"/>
                  </a:moveTo>
                  <a:lnTo>
                    <a:pt x="941324" y="742238"/>
                  </a:lnTo>
                  <a:lnTo>
                    <a:pt x="910805" y="724623"/>
                  </a:lnTo>
                  <a:lnTo>
                    <a:pt x="910805" y="763562"/>
                  </a:lnTo>
                  <a:lnTo>
                    <a:pt x="910805" y="934948"/>
                  </a:lnTo>
                  <a:lnTo>
                    <a:pt x="893927" y="925207"/>
                  </a:lnTo>
                  <a:lnTo>
                    <a:pt x="893927" y="964158"/>
                  </a:lnTo>
                  <a:lnTo>
                    <a:pt x="745502" y="1049858"/>
                  </a:lnTo>
                  <a:lnTo>
                    <a:pt x="597077" y="964158"/>
                  </a:lnTo>
                  <a:lnTo>
                    <a:pt x="647687" y="934948"/>
                  </a:lnTo>
                  <a:lnTo>
                    <a:pt x="745502" y="878471"/>
                  </a:lnTo>
                  <a:lnTo>
                    <a:pt x="893927" y="964158"/>
                  </a:lnTo>
                  <a:lnTo>
                    <a:pt x="893927" y="925207"/>
                  </a:lnTo>
                  <a:lnTo>
                    <a:pt x="812977" y="878471"/>
                  </a:lnTo>
                  <a:lnTo>
                    <a:pt x="762381" y="849261"/>
                  </a:lnTo>
                  <a:lnTo>
                    <a:pt x="762381" y="677875"/>
                  </a:lnTo>
                  <a:lnTo>
                    <a:pt x="910805" y="763562"/>
                  </a:lnTo>
                  <a:lnTo>
                    <a:pt x="910805" y="724623"/>
                  </a:lnTo>
                  <a:lnTo>
                    <a:pt x="829843" y="677875"/>
                  </a:lnTo>
                  <a:lnTo>
                    <a:pt x="748715" y="631037"/>
                  </a:lnTo>
                  <a:lnTo>
                    <a:pt x="742289" y="631037"/>
                  </a:lnTo>
                  <a:lnTo>
                    <a:pt x="728637" y="638924"/>
                  </a:lnTo>
                  <a:lnTo>
                    <a:pt x="728637" y="677875"/>
                  </a:lnTo>
                  <a:lnTo>
                    <a:pt x="728637" y="849261"/>
                  </a:lnTo>
                  <a:lnTo>
                    <a:pt x="580212" y="934948"/>
                  </a:lnTo>
                  <a:lnTo>
                    <a:pt x="580212" y="763562"/>
                  </a:lnTo>
                  <a:lnTo>
                    <a:pt x="728637" y="677875"/>
                  </a:lnTo>
                  <a:lnTo>
                    <a:pt x="728637" y="638924"/>
                  </a:lnTo>
                  <a:lnTo>
                    <a:pt x="549694" y="742238"/>
                  </a:lnTo>
                  <a:lnTo>
                    <a:pt x="546481" y="747788"/>
                  </a:lnTo>
                  <a:lnTo>
                    <a:pt x="546481" y="970191"/>
                  </a:lnTo>
                  <a:lnTo>
                    <a:pt x="549694" y="975753"/>
                  </a:lnTo>
                  <a:lnTo>
                    <a:pt x="739686" y="1085443"/>
                  </a:lnTo>
                  <a:lnTo>
                    <a:pt x="742594" y="1086205"/>
                  </a:lnTo>
                  <a:lnTo>
                    <a:pt x="748423" y="1086205"/>
                  </a:lnTo>
                  <a:lnTo>
                    <a:pt x="751332" y="1085443"/>
                  </a:lnTo>
                  <a:lnTo>
                    <a:pt x="812977" y="1049858"/>
                  </a:lnTo>
                  <a:lnTo>
                    <a:pt x="941324" y="975753"/>
                  </a:lnTo>
                  <a:lnTo>
                    <a:pt x="944537" y="970191"/>
                  </a:lnTo>
                  <a:lnTo>
                    <a:pt x="944537" y="934948"/>
                  </a:lnTo>
                  <a:lnTo>
                    <a:pt x="944537" y="747788"/>
                  </a:lnTo>
                  <a:close/>
                </a:path>
                <a:path extrusionOk="0" h="1717675" w="1309370">
                  <a:moveTo>
                    <a:pt x="1308862" y="1168476"/>
                  </a:moveTo>
                  <a:lnTo>
                    <a:pt x="1305648" y="1162913"/>
                  </a:lnTo>
                  <a:lnTo>
                    <a:pt x="1275130" y="1145298"/>
                  </a:lnTo>
                  <a:lnTo>
                    <a:pt x="1275130" y="1184236"/>
                  </a:lnTo>
                  <a:lnTo>
                    <a:pt x="1275130" y="1355636"/>
                  </a:lnTo>
                  <a:lnTo>
                    <a:pt x="1258252" y="1345895"/>
                  </a:lnTo>
                  <a:lnTo>
                    <a:pt x="1258252" y="1384833"/>
                  </a:lnTo>
                  <a:lnTo>
                    <a:pt x="745515" y="1680883"/>
                  </a:lnTo>
                  <a:lnTo>
                    <a:pt x="597090" y="1595183"/>
                  </a:lnTo>
                  <a:lnTo>
                    <a:pt x="647687" y="1565973"/>
                  </a:lnTo>
                  <a:lnTo>
                    <a:pt x="1109827" y="1299146"/>
                  </a:lnTo>
                  <a:lnTo>
                    <a:pt x="1258252" y="1384833"/>
                  </a:lnTo>
                  <a:lnTo>
                    <a:pt x="1258252" y="1345895"/>
                  </a:lnTo>
                  <a:lnTo>
                    <a:pt x="1177290" y="1299146"/>
                  </a:lnTo>
                  <a:lnTo>
                    <a:pt x="1126693" y="1269936"/>
                  </a:lnTo>
                  <a:lnTo>
                    <a:pt x="1126693" y="1098537"/>
                  </a:lnTo>
                  <a:lnTo>
                    <a:pt x="1275130" y="1184236"/>
                  </a:lnTo>
                  <a:lnTo>
                    <a:pt x="1275130" y="1145298"/>
                  </a:lnTo>
                  <a:lnTo>
                    <a:pt x="1194168" y="1098537"/>
                  </a:lnTo>
                  <a:lnTo>
                    <a:pt x="1113053" y="1051712"/>
                  </a:lnTo>
                  <a:lnTo>
                    <a:pt x="1106614" y="1051712"/>
                  </a:lnTo>
                  <a:lnTo>
                    <a:pt x="1092962" y="1059599"/>
                  </a:lnTo>
                  <a:lnTo>
                    <a:pt x="1092962" y="1098537"/>
                  </a:lnTo>
                  <a:lnTo>
                    <a:pt x="1092962" y="1269936"/>
                  </a:lnTo>
                  <a:lnTo>
                    <a:pt x="580212" y="1565973"/>
                  </a:lnTo>
                  <a:lnTo>
                    <a:pt x="580237" y="1394574"/>
                  </a:lnTo>
                  <a:lnTo>
                    <a:pt x="630834" y="1365364"/>
                  </a:lnTo>
                  <a:lnTo>
                    <a:pt x="812990" y="1260195"/>
                  </a:lnTo>
                  <a:lnTo>
                    <a:pt x="1092962" y="1098537"/>
                  </a:lnTo>
                  <a:lnTo>
                    <a:pt x="1092962" y="1059599"/>
                  </a:lnTo>
                  <a:lnTo>
                    <a:pt x="745515" y="1260195"/>
                  </a:lnTo>
                  <a:lnTo>
                    <a:pt x="711784" y="1240726"/>
                  </a:lnTo>
                  <a:lnTo>
                    <a:pt x="711784" y="1279664"/>
                  </a:lnTo>
                  <a:lnTo>
                    <a:pt x="563346" y="1365364"/>
                  </a:lnTo>
                  <a:lnTo>
                    <a:pt x="546481" y="1355636"/>
                  </a:lnTo>
                  <a:lnTo>
                    <a:pt x="546481" y="1394574"/>
                  </a:lnTo>
                  <a:lnTo>
                    <a:pt x="546481" y="1565973"/>
                  </a:lnTo>
                  <a:lnTo>
                    <a:pt x="33743" y="1269936"/>
                  </a:lnTo>
                  <a:lnTo>
                    <a:pt x="33743" y="1098537"/>
                  </a:lnTo>
                  <a:lnTo>
                    <a:pt x="546481" y="1394574"/>
                  </a:lnTo>
                  <a:lnTo>
                    <a:pt x="546481" y="1355636"/>
                  </a:lnTo>
                  <a:lnTo>
                    <a:pt x="101193" y="1098537"/>
                  </a:lnTo>
                  <a:lnTo>
                    <a:pt x="50596" y="1069327"/>
                  </a:lnTo>
                  <a:lnTo>
                    <a:pt x="101206" y="1040117"/>
                  </a:lnTo>
                  <a:lnTo>
                    <a:pt x="199034" y="983640"/>
                  </a:lnTo>
                  <a:lnTo>
                    <a:pt x="711784" y="1279664"/>
                  </a:lnTo>
                  <a:lnTo>
                    <a:pt x="711784" y="1240726"/>
                  </a:lnTo>
                  <a:lnTo>
                    <a:pt x="398056" y="1059586"/>
                  </a:lnTo>
                  <a:lnTo>
                    <a:pt x="398056" y="1040117"/>
                  </a:lnTo>
                  <a:lnTo>
                    <a:pt x="398056" y="657758"/>
                  </a:lnTo>
                  <a:lnTo>
                    <a:pt x="465632" y="618820"/>
                  </a:lnTo>
                  <a:lnTo>
                    <a:pt x="745312" y="457669"/>
                  </a:lnTo>
                  <a:lnTo>
                    <a:pt x="1103998" y="664768"/>
                  </a:lnTo>
                  <a:lnTo>
                    <a:pt x="1106919" y="665518"/>
                  </a:lnTo>
                  <a:lnTo>
                    <a:pt x="1112748" y="665518"/>
                  </a:lnTo>
                  <a:lnTo>
                    <a:pt x="1115656" y="664768"/>
                  </a:lnTo>
                  <a:lnTo>
                    <a:pt x="1177302" y="629170"/>
                  </a:lnTo>
                  <a:lnTo>
                    <a:pt x="1305636" y="555078"/>
                  </a:lnTo>
                  <a:lnTo>
                    <a:pt x="1308849" y="549516"/>
                  </a:lnTo>
                  <a:lnTo>
                    <a:pt x="1308849" y="514273"/>
                  </a:lnTo>
                  <a:lnTo>
                    <a:pt x="1308849" y="327126"/>
                  </a:lnTo>
                  <a:lnTo>
                    <a:pt x="1305636" y="321551"/>
                  </a:lnTo>
                  <a:lnTo>
                    <a:pt x="1275130" y="303949"/>
                  </a:lnTo>
                  <a:lnTo>
                    <a:pt x="1275130" y="342874"/>
                  </a:lnTo>
                  <a:lnTo>
                    <a:pt x="1275130" y="514273"/>
                  </a:lnTo>
                  <a:lnTo>
                    <a:pt x="1258252" y="504532"/>
                  </a:lnTo>
                  <a:lnTo>
                    <a:pt x="1258252" y="543483"/>
                  </a:lnTo>
                  <a:lnTo>
                    <a:pt x="1109827" y="629170"/>
                  </a:lnTo>
                  <a:lnTo>
                    <a:pt x="812774" y="457669"/>
                  </a:lnTo>
                  <a:lnTo>
                    <a:pt x="779246" y="438315"/>
                  </a:lnTo>
                  <a:lnTo>
                    <a:pt x="927671" y="352602"/>
                  </a:lnTo>
                  <a:lnTo>
                    <a:pt x="1258252" y="543483"/>
                  </a:lnTo>
                  <a:lnTo>
                    <a:pt x="1258252" y="504532"/>
                  </a:lnTo>
                  <a:lnTo>
                    <a:pt x="995121" y="352602"/>
                  </a:lnTo>
                  <a:lnTo>
                    <a:pt x="944537" y="323405"/>
                  </a:lnTo>
                  <a:lnTo>
                    <a:pt x="944537" y="152006"/>
                  </a:lnTo>
                  <a:lnTo>
                    <a:pt x="1275130" y="342874"/>
                  </a:lnTo>
                  <a:lnTo>
                    <a:pt x="1275130" y="303949"/>
                  </a:lnTo>
                  <a:lnTo>
                    <a:pt x="1011999" y="152006"/>
                  </a:lnTo>
                  <a:lnTo>
                    <a:pt x="910805" y="93586"/>
                  </a:lnTo>
                  <a:lnTo>
                    <a:pt x="910805" y="152006"/>
                  </a:lnTo>
                  <a:lnTo>
                    <a:pt x="910780" y="323405"/>
                  </a:lnTo>
                  <a:lnTo>
                    <a:pt x="398056" y="618820"/>
                  </a:lnTo>
                  <a:lnTo>
                    <a:pt x="398056" y="448043"/>
                  </a:lnTo>
                  <a:lnTo>
                    <a:pt x="448640" y="418833"/>
                  </a:lnTo>
                  <a:lnTo>
                    <a:pt x="910805" y="152006"/>
                  </a:lnTo>
                  <a:lnTo>
                    <a:pt x="910805" y="93586"/>
                  </a:lnTo>
                  <a:lnTo>
                    <a:pt x="893940" y="83845"/>
                  </a:lnTo>
                  <a:lnTo>
                    <a:pt x="893940" y="122796"/>
                  </a:lnTo>
                  <a:lnTo>
                    <a:pt x="381190" y="418833"/>
                  </a:lnTo>
                  <a:lnTo>
                    <a:pt x="364324" y="409105"/>
                  </a:lnTo>
                  <a:lnTo>
                    <a:pt x="364324" y="1040117"/>
                  </a:lnTo>
                  <a:lnTo>
                    <a:pt x="266496" y="983640"/>
                  </a:lnTo>
                  <a:lnTo>
                    <a:pt x="215887" y="954417"/>
                  </a:lnTo>
                  <a:lnTo>
                    <a:pt x="215887" y="362343"/>
                  </a:lnTo>
                  <a:lnTo>
                    <a:pt x="364312" y="448043"/>
                  </a:lnTo>
                  <a:lnTo>
                    <a:pt x="364324" y="1040117"/>
                  </a:lnTo>
                  <a:lnTo>
                    <a:pt x="364324" y="409105"/>
                  </a:lnTo>
                  <a:lnTo>
                    <a:pt x="283349" y="362343"/>
                  </a:lnTo>
                  <a:lnTo>
                    <a:pt x="232765" y="333133"/>
                  </a:lnTo>
                  <a:lnTo>
                    <a:pt x="745515" y="37096"/>
                  </a:lnTo>
                  <a:lnTo>
                    <a:pt x="893940" y="122796"/>
                  </a:lnTo>
                  <a:lnTo>
                    <a:pt x="893940" y="83845"/>
                  </a:lnTo>
                  <a:lnTo>
                    <a:pt x="812977" y="37096"/>
                  </a:lnTo>
                  <a:lnTo>
                    <a:pt x="748728" y="0"/>
                  </a:lnTo>
                  <a:lnTo>
                    <a:pt x="742289" y="0"/>
                  </a:lnTo>
                  <a:lnTo>
                    <a:pt x="182168" y="323392"/>
                  </a:lnTo>
                  <a:lnTo>
                    <a:pt x="182168" y="362343"/>
                  </a:lnTo>
                  <a:lnTo>
                    <a:pt x="182168" y="954417"/>
                  </a:lnTo>
                  <a:lnTo>
                    <a:pt x="33731" y="1040117"/>
                  </a:lnTo>
                  <a:lnTo>
                    <a:pt x="33731" y="448043"/>
                  </a:lnTo>
                  <a:lnTo>
                    <a:pt x="182168" y="362343"/>
                  </a:lnTo>
                  <a:lnTo>
                    <a:pt x="182168" y="323392"/>
                  </a:lnTo>
                  <a:lnTo>
                    <a:pt x="3213" y="426707"/>
                  </a:lnTo>
                  <a:lnTo>
                    <a:pt x="0" y="432282"/>
                  </a:lnTo>
                  <a:lnTo>
                    <a:pt x="0" y="1285697"/>
                  </a:lnTo>
                  <a:lnTo>
                    <a:pt x="3213" y="1291272"/>
                  </a:lnTo>
                  <a:lnTo>
                    <a:pt x="739686" y="1716468"/>
                  </a:lnTo>
                  <a:lnTo>
                    <a:pt x="742594" y="1717230"/>
                  </a:lnTo>
                  <a:lnTo>
                    <a:pt x="748423" y="1717230"/>
                  </a:lnTo>
                  <a:lnTo>
                    <a:pt x="812977" y="1680883"/>
                  </a:lnTo>
                  <a:lnTo>
                    <a:pt x="1301076" y="1399082"/>
                  </a:lnTo>
                  <a:lnTo>
                    <a:pt x="1308849" y="1390116"/>
                  </a:lnTo>
                  <a:lnTo>
                    <a:pt x="1308849" y="1355636"/>
                  </a:lnTo>
                  <a:lnTo>
                    <a:pt x="1308862" y="11684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  <p:grpSp>
        <p:nvGrpSpPr>
          <p:cNvPr id="2024" name="Google Shape;2024;p90"/>
          <p:cNvGrpSpPr/>
          <p:nvPr/>
        </p:nvGrpSpPr>
        <p:grpSpPr>
          <a:xfrm>
            <a:off x="1822253" y="3412111"/>
            <a:ext cx="927164" cy="1150137"/>
            <a:chOff x="4006712" y="7502442"/>
            <a:chExt cx="2038620" cy="2528886"/>
          </a:xfrm>
        </p:grpSpPr>
        <p:grpSp>
          <p:nvGrpSpPr>
            <p:cNvPr id="2025" name="Google Shape;2025;p90"/>
            <p:cNvGrpSpPr/>
            <p:nvPr/>
          </p:nvGrpSpPr>
          <p:grpSpPr>
            <a:xfrm>
              <a:off x="4006712" y="9457997"/>
              <a:ext cx="2038620" cy="573331"/>
              <a:chOff x="4006712" y="9457997"/>
              <a:chExt cx="2038620" cy="573331"/>
            </a:xfrm>
          </p:grpSpPr>
          <p:grpSp>
            <p:nvGrpSpPr>
              <p:cNvPr id="2026" name="Google Shape;2026;p90"/>
              <p:cNvGrpSpPr/>
              <p:nvPr/>
            </p:nvGrpSpPr>
            <p:grpSpPr>
              <a:xfrm>
                <a:off x="4006712" y="9457997"/>
                <a:ext cx="2038620" cy="238353"/>
                <a:chOff x="4006712" y="9457997"/>
                <a:chExt cx="2038620" cy="238353"/>
              </a:xfrm>
            </p:grpSpPr>
            <p:pic>
              <p:nvPicPr>
                <p:cNvPr id="2027" name="Google Shape;2027;p9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4006712" y="9457997"/>
                  <a:ext cx="477032" cy="2383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28" name="Google Shape;2028;p9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4515867" y="9461798"/>
                  <a:ext cx="206224" cy="2304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29" name="Google Shape;2029;p9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4753661" y="9458347"/>
                  <a:ext cx="391750" cy="2380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30" name="Google Shape;2030;p9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5171858" y="9461798"/>
                  <a:ext cx="186528" cy="2304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31" name="Google Shape;2031;p9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5388094" y="9461801"/>
                  <a:ext cx="205878" cy="2345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32" name="Google Shape;2032;p90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5624364" y="9458005"/>
                  <a:ext cx="420968" cy="2383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33" name="Google Shape;2033;p90"/>
              <p:cNvGrpSpPr/>
              <p:nvPr/>
            </p:nvGrpSpPr>
            <p:grpSpPr>
              <a:xfrm>
                <a:off x="4405704" y="9792634"/>
                <a:ext cx="1249149" cy="238694"/>
                <a:chOff x="4405704" y="9792634"/>
                <a:chExt cx="1249149" cy="238694"/>
              </a:xfrm>
            </p:grpSpPr>
            <p:pic>
              <p:nvPicPr>
                <p:cNvPr id="2034" name="Google Shape;2034;p90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4405704" y="9796436"/>
                  <a:ext cx="213124" cy="2304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35" name="Google Shape;2035;p90"/>
                <p:cNvSpPr/>
                <p:nvPr/>
              </p:nvSpPr>
              <p:spPr>
                <a:xfrm>
                  <a:off x="4654402" y="9796434"/>
                  <a:ext cx="49529" cy="230504"/>
                </a:xfrm>
                <a:custGeom>
                  <a:rect b="b" l="l" r="r" t="t"/>
                  <a:pathLst>
                    <a:path extrusionOk="0" h="230504" w="49529">
                      <a:moveTo>
                        <a:pt x="49045" y="0"/>
                      </a:moveTo>
                      <a:lnTo>
                        <a:pt x="0" y="0"/>
                      </a:lnTo>
                      <a:lnTo>
                        <a:pt x="0" y="230401"/>
                      </a:lnTo>
                      <a:lnTo>
                        <a:pt x="49045" y="230401"/>
                      </a:lnTo>
                      <a:lnTo>
                        <a:pt x="490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00"/>
                </a:p>
              </p:txBody>
            </p:sp>
            <p:pic>
              <p:nvPicPr>
                <p:cNvPr id="2036" name="Google Shape;2036;p90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>
                  <a:off x="4738790" y="9792634"/>
                  <a:ext cx="220726" cy="2386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37" name="Google Shape;2037;p90"/>
                <p:cNvSpPr/>
                <p:nvPr/>
              </p:nvSpPr>
              <p:spPr>
                <a:xfrm>
                  <a:off x="5001994" y="9796434"/>
                  <a:ext cx="49529" cy="230504"/>
                </a:xfrm>
                <a:custGeom>
                  <a:rect b="b" l="l" r="r" t="t"/>
                  <a:pathLst>
                    <a:path extrusionOk="0" h="230504" w="49529">
                      <a:moveTo>
                        <a:pt x="49056" y="0"/>
                      </a:moveTo>
                      <a:lnTo>
                        <a:pt x="0" y="0"/>
                      </a:lnTo>
                      <a:lnTo>
                        <a:pt x="0" y="230401"/>
                      </a:lnTo>
                      <a:lnTo>
                        <a:pt x="49056" y="230401"/>
                      </a:lnTo>
                      <a:lnTo>
                        <a:pt x="4905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00"/>
                </a:p>
              </p:txBody>
            </p:sp>
            <p:pic>
              <p:nvPicPr>
                <p:cNvPr id="2038" name="Google Shape;2038;p90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5077089" y="9796429"/>
                  <a:ext cx="405525" cy="2304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39" name="Google Shape;2039;p90"/>
                <p:cNvSpPr/>
                <p:nvPr/>
              </p:nvSpPr>
              <p:spPr>
                <a:xfrm>
                  <a:off x="5508168" y="9796443"/>
                  <a:ext cx="146685" cy="229870"/>
                </a:xfrm>
                <a:custGeom>
                  <a:rect b="b" l="l" r="r" t="t"/>
                  <a:pathLst>
                    <a:path extrusionOk="0" h="229870" w="146685">
                      <a:moveTo>
                        <a:pt x="146456" y="186690"/>
                      </a:moveTo>
                      <a:lnTo>
                        <a:pt x="49047" y="186690"/>
                      </a:lnTo>
                      <a:lnTo>
                        <a:pt x="49047" y="0"/>
                      </a:lnTo>
                      <a:lnTo>
                        <a:pt x="0" y="0"/>
                      </a:lnTo>
                      <a:lnTo>
                        <a:pt x="0" y="186690"/>
                      </a:lnTo>
                      <a:lnTo>
                        <a:pt x="0" y="229870"/>
                      </a:lnTo>
                      <a:lnTo>
                        <a:pt x="146456" y="229870"/>
                      </a:lnTo>
                      <a:lnTo>
                        <a:pt x="146456" y="1866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00"/>
                </a:p>
              </p:txBody>
            </p:sp>
          </p:grpSp>
        </p:grpSp>
        <p:sp>
          <p:nvSpPr>
            <p:cNvPr id="2040" name="Google Shape;2040;p90"/>
            <p:cNvSpPr/>
            <p:nvPr/>
          </p:nvSpPr>
          <p:spPr>
            <a:xfrm>
              <a:off x="4280941" y="7502442"/>
              <a:ext cx="1309370" cy="1717675"/>
            </a:xfrm>
            <a:custGeom>
              <a:rect b="b" l="l" r="r" t="t"/>
              <a:pathLst>
                <a:path extrusionOk="0" h="1717675" w="1309370">
                  <a:moveTo>
                    <a:pt x="944537" y="747788"/>
                  </a:moveTo>
                  <a:lnTo>
                    <a:pt x="941324" y="742226"/>
                  </a:lnTo>
                  <a:lnTo>
                    <a:pt x="910793" y="724611"/>
                  </a:lnTo>
                  <a:lnTo>
                    <a:pt x="910793" y="763562"/>
                  </a:lnTo>
                  <a:lnTo>
                    <a:pt x="910793" y="934948"/>
                  </a:lnTo>
                  <a:lnTo>
                    <a:pt x="893927" y="925220"/>
                  </a:lnTo>
                  <a:lnTo>
                    <a:pt x="893927" y="964158"/>
                  </a:lnTo>
                  <a:lnTo>
                    <a:pt x="745502" y="1049858"/>
                  </a:lnTo>
                  <a:lnTo>
                    <a:pt x="597077" y="964158"/>
                  </a:lnTo>
                  <a:lnTo>
                    <a:pt x="647674" y="934948"/>
                  </a:lnTo>
                  <a:lnTo>
                    <a:pt x="745502" y="878471"/>
                  </a:lnTo>
                  <a:lnTo>
                    <a:pt x="893927" y="964158"/>
                  </a:lnTo>
                  <a:lnTo>
                    <a:pt x="893927" y="925220"/>
                  </a:lnTo>
                  <a:lnTo>
                    <a:pt x="812977" y="878471"/>
                  </a:lnTo>
                  <a:lnTo>
                    <a:pt x="762368" y="849249"/>
                  </a:lnTo>
                  <a:lnTo>
                    <a:pt x="762368" y="677862"/>
                  </a:lnTo>
                  <a:lnTo>
                    <a:pt x="910793" y="763562"/>
                  </a:lnTo>
                  <a:lnTo>
                    <a:pt x="910793" y="724611"/>
                  </a:lnTo>
                  <a:lnTo>
                    <a:pt x="829830" y="677862"/>
                  </a:lnTo>
                  <a:lnTo>
                    <a:pt x="748715" y="631024"/>
                  </a:lnTo>
                  <a:lnTo>
                    <a:pt x="742289" y="631024"/>
                  </a:lnTo>
                  <a:lnTo>
                    <a:pt x="728637" y="638911"/>
                  </a:lnTo>
                  <a:lnTo>
                    <a:pt x="728637" y="677862"/>
                  </a:lnTo>
                  <a:lnTo>
                    <a:pt x="728637" y="849249"/>
                  </a:lnTo>
                  <a:lnTo>
                    <a:pt x="580212" y="934948"/>
                  </a:lnTo>
                  <a:lnTo>
                    <a:pt x="580212" y="763562"/>
                  </a:lnTo>
                  <a:lnTo>
                    <a:pt x="728637" y="677862"/>
                  </a:lnTo>
                  <a:lnTo>
                    <a:pt x="728637" y="638911"/>
                  </a:lnTo>
                  <a:lnTo>
                    <a:pt x="549694" y="742226"/>
                  </a:lnTo>
                  <a:lnTo>
                    <a:pt x="546468" y="747788"/>
                  </a:lnTo>
                  <a:lnTo>
                    <a:pt x="546468" y="970178"/>
                  </a:lnTo>
                  <a:lnTo>
                    <a:pt x="549694" y="975753"/>
                  </a:lnTo>
                  <a:lnTo>
                    <a:pt x="739686" y="1085443"/>
                  </a:lnTo>
                  <a:lnTo>
                    <a:pt x="742594" y="1086192"/>
                  </a:lnTo>
                  <a:lnTo>
                    <a:pt x="748411" y="1086192"/>
                  </a:lnTo>
                  <a:lnTo>
                    <a:pt x="751332" y="1085443"/>
                  </a:lnTo>
                  <a:lnTo>
                    <a:pt x="812965" y="1049858"/>
                  </a:lnTo>
                  <a:lnTo>
                    <a:pt x="941324" y="975753"/>
                  </a:lnTo>
                  <a:lnTo>
                    <a:pt x="944537" y="970178"/>
                  </a:lnTo>
                  <a:lnTo>
                    <a:pt x="944537" y="934948"/>
                  </a:lnTo>
                  <a:lnTo>
                    <a:pt x="944537" y="747788"/>
                  </a:lnTo>
                  <a:close/>
                </a:path>
                <a:path extrusionOk="0" h="1717675" w="1309370">
                  <a:moveTo>
                    <a:pt x="1308862" y="1168476"/>
                  </a:moveTo>
                  <a:lnTo>
                    <a:pt x="1305648" y="1162900"/>
                  </a:lnTo>
                  <a:lnTo>
                    <a:pt x="1275130" y="1145286"/>
                  </a:lnTo>
                  <a:lnTo>
                    <a:pt x="1275130" y="1184236"/>
                  </a:lnTo>
                  <a:lnTo>
                    <a:pt x="1275130" y="1355636"/>
                  </a:lnTo>
                  <a:lnTo>
                    <a:pt x="1258252" y="1345895"/>
                  </a:lnTo>
                  <a:lnTo>
                    <a:pt x="1258252" y="1384833"/>
                  </a:lnTo>
                  <a:lnTo>
                    <a:pt x="745502" y="1680883"/>
                  </a:lnTo>
                  <a:lnTo>
                    <a:pt x="597077" y="1595183"/>
                  </a:lnTo>
                  <a:lnTo>
                    <a:pt x="647687" y="1565973"/>
                  </a:lnTo>
                  <a:lnTo>
                    <a:pt x="1109827" y="1299133"/>
                  </a:lnTo>
                  <a:lnTo>
                    <a:pt x="1258252" y="1384833"/>
                  </a:lnTo>
                  <a:lnTo>
                    <a:pt x="1258252" y="1345895"/>
                  </a:lnTo>
                  <a:lnTo>
                    <a:pt x="1177290" y="1299133"/>
                  </a:lnTo>
                  <a:lnTo>
                    <a:pt x="1126693" y="1269923"/>
                  </a:lnTo>
                  <a:lnTo>
                    <a:pt x="1126693" y="1098537"/>
                  </a:lnTo>
                  <a:lnTo>
                    <a:pt x="1275130" y="1184236"/>
                  </a:lnTo>
                  <a:lnTo>
                    <a:pt x="1275130" y="1145286"/>
                  </a:lnTo>
                  <a:lnTo>
                    <a:pt x="1194168" y="1098537"/>
                  </a:lnTo>
                  <a:lnTo>
                    <a:pt x="1113040" y="1051699"/>
                  </a:lnTo>
                  <a:lnTo>
                    <a:pt x="1106614" y="1051699"/>
                  </a:lnTo>
                  <a:lnTo>
                    <a:pt x="1092962" y="1059586"/>
                  </a:lnTo>
                  <a:lnTo>
                    <a:pt x="1092962" y="1098537"/>
                  </a:lnTo>
                  <a:lnTo>
                    <a:pt x="1092962" y="1269923"/>
                  </a:lnTo>
                  <a:lnTo>
                    <a:pt x="580212" y="1565973"/>
                  </a:lnTo>
                  <a:lnTo>
                    <a:pt x="580237" y="1394574"/>
                  </a:lnTo>
                  <a:lnTo>
                    <a:pt x="630809" y="1365364"/>
                  </a:lnTo>
                  <a:lnTo>
                    <a:pt x="812990" y="1260182"/>
                  </a:lnTo>
                  <a:lnTo>
                    <a:pt x="1092962" y="1098537"/>
                  </a:lnTo>
                  <a:lnTo>
                    <a:pt x="1092962" y="1059586"/>
                  </a:lnTo>
                  <a:lnTo>
                    <a:pt x="745502" y="1260182"/>
                  </a:lnTo>
                  <a:lnTo>
                    <a:pt x="711784" y="1240726"/>
                  </a:lnTo>
                  <a:lnTo>
                    <a:pt x="711784" y="1279664"/>
                  </a:lnTo>
                  <a:lnTo>
                    <a:pt x="563346" y="1365364"/>
                  </a:lnTo>
                  <a:lnTo>
                    <a:pt x="546481" y="1355636"/>
                  </a:lnTo>
                  <a:lnTo>
                    <a:pt x="546481" y="1394574"/>
                  </a:lnTo>
                  <a:lnTo>
                    <a:pt x="546481" y="1565973"/>
                  </a:lnTo>
                  <a:lnTo>
                    <a:pt x="33743" y="1269923"/>
                  </a:lnTo>
                  <a:lnTo>
                    <a:pt x="33743" y="1098537"/>
                  </a:lnTo>
                  <a:lnTo>
                    <a:pt x="546481" y="1394574"/>
                  </a:lnTo>
                  <a:lnTo>
                    <a:pt x="546481" y="1355636"/>
                  </a:lnTo>
                  <a:lnTo>
                    <a:pt x="101193" y="1098537"/>
                  </a:lnTo>
                  <a:lnTo>
                    <a:pt x="50596" y="1069327"/>
                  </a:lnTo>
                  <a:lnTo>
                    <a:pt x="101193" y="1040117"/>
                  </a:lnTo>
                  <a:lnTo>
                    <a:pt x="199034" y="983627"/>
                  </a:lnTo>
                  <a:lnTo>
                    <a:pt x="711784" y="1279664"/>
                  </a:lnTo>
                  <a:lnTo>
                    <a:pt x="711784" y="1240726"/>
                  </a:lnTo>
                  <a:lnTo>
                    <a:pt x="398056" y="1059586"/>
                  </a:lnTo>
                  <a:lnTo>
                    <a:pt x="398056" y="1040117"/>
                  </a:lnTo>
                  <a:lnTo>
                    <a:pt x="398056" y="657758"/>
                  </a:lnTo>
                  <a:lnTo>
                    <a:pt x="465632" y="618820"/>
                  </a:lnTo>
                  <a:lnTo>
                    <a:pt x="745312" y="457669"/>
                  </a:lnTo>
                  <a:lnTo>
                    <a:pt x="1103998" y="664756"/>
                  </a:lnTo>
                  <a:lnTo>
                    <a:pt x="1106919" y="665518"/>
                  </a:lnTo>
                  <a:lnTo>
                    <a:pt x="1112748" y="665518"/>
                  </a:lnTo>
                  <a:lnTo>
                    <a:pt x="1115656" y="664756"/>
                  </a:lnTo>
                  <a:lnTo>
                    <a:pt x="1177290" y="629170"/>
                  </a:lnTo>
                  <a:lnTo>
                    <a:pt x="1305636" y="555066"/>
                  </a:lnTo>
                  <a:lnTo>
                    <a:pt x="1308849" y="549503"/>
                  </a:lnTo>
                  <a:lnTo>
                    <a:pt x="1308849" y="514261"/>
                  </a:lnTo>
                  <a:lnTo>
                    <a:pt x="1308849" y="327113"/>
                  </a:lnTo>
                  <a:lnTo>
                    <a:pt x="1305636" y="321551"/>
                  </a:lnTo>
                  <a:lnTo>
                    <a:pt x="1275130" y="303949"/>
                  </a:lnTo>
                  <a:lnTo>
                    <a:pt x="1275130" y="342874"/>
                  </a:lnTo>
                  <a:lnTo>
                    <a:pt x="1275130" y="514261"/>
                  </a:lnTo>
                  <a:lnTo>
                    <a:pt x="1258252" y="504520"/>
                  </a:lnTo>
                  <a:lnTo>
                    <a:pt x="1258252" y="543471"/>
                  </a:lnTo>
                  <a:lnTo>
                    <a:pt x="1109827" y="629170"/>
                  </a:lnTo>
                  <a:lnTo>
                    <a:pt x="812774" y="457669"/>
                  </a:lnTo>
                  <a:lnTo>
                    <a:pt x="779246" y="438302"/>
                  </a:lnTo>
                  <a:lnTo>
                    <a:pt x="927671" y="352602"/>
                  </a:lnTo>
                  <a:lnTo>
                    <a:pt x="1258252" y="543471"/>
                  </a:lnTo>
                  <a:lnTo>
                    <a:pt x="1258252" y="504520"/>
                  </a:lnTo>
                  <a:lnTo>
                    <a:pt x="995133" y="352602"/>
                  </a:lnTo>
                  <a:lnTo>
                    <a:pt x="944537" y="323392"/>
                  </a:lnTo>
                  <a:lnTo>
                    <a:pt x="944537" y="152006"/>
                  </a:lnTo>
                  <a:lnTo>
                    <a:pt x="1275130" y="342874"/>
                  </a:lnTo>
                  <a:lnTo>
                    <a:pt x="1275130" y="303949"/>
                  </a:lnTo>
                  <a:lnTo>
                    <a:pt x="1011986" y="152006"/>
                  </a:lnTo>
                  <a:lnTo>
                    <a:pt x="910805" y="93586"/>
                  </a:lnTo>
                  <a:lnTo>
                    <a:pt x="910805" y="152006"/>
                  </a:lnTo>
                  <a:lnTo>
                    <a:pt x="910805" y="323392"/>
                  </a:lnTo>
                  <a:lnTo>
                    <a:pt x="398056" y="618820"/>
                  </a:lnTo>
                  <a:lnTo>
                    <a:pt x="398056" y="448030"/>
                  </a:lnTo>
                  <a:lnTo>
                    <a:pt x="448652" y="418820"/>
                  </a:lnTo>
                  <a:lnTo>
                    <a:pt x="910805" y="152006"/>
                  </a:lnTo>
                  <a:lnTo>
                    <a:pt x="910805" y="93586"/>
                  </a:lnTo>
                  <a:lnTo>
                    <a:pt x="893927" y="83845"/>
                  </a:lnTo>
                  <a:lnTo>
                    <a:pt x="893927" y="122783"/>
                  </a:lnTo>
                  <a:lnTo>
                    <a:pt x="381177" y="418820"/>
                  </a:lnTo>
                  <a:lnTo>
                    <a:pt x="364324" y="409092"/>
                  </a:lnTo>
                  <a:lnTo>
                    <a:pt x="364324" y="1040117"/>
                  </a:lnTo>
                  <a:lnTo>
                    <a:pt x="266496" y="983627"/>
                  </a:lnTo>
                  <a:lnTo>
                    <a:pt x="215887" y="954417"/>
                  </a:lnTo>
                  <a:lnTo>
                    <a:pt x="215887" y="362343"/>
                  </a:lnTo>
                  <a:lnTo>
                    <a:pt x="364312" y="448030"/>
                  </a:lnTo>
                  <a:lnTo>
                    <a:pt x="364324" y="1040117"/>
                  </a:lnTo>
                  <a:lnTo>
                    <a:pt x="364324" y="409092"/>
                  </a:lnTo>
                  <a:lnTo>
                    <a:pt x="283362" y="362343"/>
                  </a:lnTo>
                  <a:lnTo>
                    <a:pt x="232752" y="333133"/>
                  </a:lnTo>
                  <a:lnTo>
                    <a:pt x="745502" y="37096"/>
                  </a:lnTo>
                  <a:lnTo>
                    <a:pt x="893927" y="122783"/>
                  </a:lnTo>
                  <a:lnTo>
                    <a:pt x="893927" y="83845"/>
                  </a:lnTo>
                  <a:lnTo>
                    <a:pt x="812977" y="37096"/>
                  </a:lnTo>
                  <a:lnTo>
                    <a:pt x="748728" y="0"/>
                  </a:lnTo>
                  <a:lnTo>
                    <a:pt x="742289" y="0"/>
                  </a:lnTo>
                  <a:lnTo>
                    <a:pt x="182168" y="323392"/>
                  </a:lnTo>
                  <a:lnTo>
                    <a:pt x="182168" y="362343"/>
                  </a:lnTo>
                  <a:lnTo>
                    <a:pt x="182168" y="954417"/>
                  </a:lnTo>
                  <a:lnTo>
                    <a:pt x="33731" y="1040117"/>
                  </a:lnTo>
                  <a:lnTo>
                    <a:pt x="33731" y="448030"/>
                  </a:lnTo>
                  <a:lnTo>
                    <a:pt x="182168" y="362343"/>
                  </a:lnTo>
                  <a:lnTo>
                    <a:pt x="182168" y="323392"/>
                  </a:lnTo>
                  <a:lnTo>
                    <a:pt x="3213" y="426707"/>
                  </a:lnTo>
                  <a:lnTo>
                    <a:pt x="0" y="432269"/>
                  </a:lnTo>
                  <a:lnTo>
                    <a:pt x="0" y="1285697"/>
                  </a:lnTo>
                  <a:lnTo>
                    <a:pt x="3213" y="1291259"/>
                  </a:lnTo>
                  <a:lnTo>
                    <a:pt x="739686" y="1716468"/>
                  </a:lnTo>
                  <a:lnTo>
                    <a:pt x="742594" y="1717217"/>
                  </a:lnTo>
                  <a:lnTo>
                    <a:pt x="748423" y="1717217"/>
                  </a:lnTo>
                  <a:lnTo>
                    <a:pt x="812977" y="1680883"/>
                  </a:lnTo>
                  <a:lnTo>
                    <a:pt x="1301076" y="1399070"/>
                  </a:lnTo>
                  <a:lnTo>
                    <a:pt x="1308849" y="1390116"/>
                  </a:lnTo>
                  <a:lnTo>
                    <a:pt x="1308849" y="1355636"/>
                  </a:lnTo>
                  <a:lnTo>
                    <a:pt x="1308862" y="11684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  <p:sp>
        <p:nvSpPr>
          <p:cNvPr id="2041" name="Google Shape;2041;p90"/>
          <p:cNvSpPr/>
          <p:nvPr/>
        </p:nvSpPr>
        <p:spPr>
          <a:xfrm>
            <a:off x="6560344" y="580886"/>
            <a:ext cx="595763" cy="781542"/>
          </a:xfrm>
          <a:custGeom>
            <a:rect b="b" l="l" r="r" t="t"/>
            <a:pathLst>
              <a:path extrusionOk="0" h="1717675" w="1309369">
                <a:moveTo>
                  <a:pt x="944524" y="747039"/>
                </a:moveTo>
                <a:lnTo>
                  <a:pt x="941311" y="741464"/>
                </a:lnTo>
                <a:lnTo>
                  <a:pt x="910793" y="723849"/>
                </a:lnTo>
                <a:lnTo>
                  <a:pt x="910793" y="782269"/>
                </a:lnTo>
                <a:lnTo>
                  <a:pt x="910793" y="953668"/>
                </a:lnTo>
                <a:lnTo>
                  <a:pt x="762368" y="1039355"/>
                </a:lnTo>
                <a:lnTo>
                  <a:pt x="762368" y="867968"/>
                </a:lnTo>
                <a:lnTo>
                  <a:pt x="812977" y="838758"/>
                </a:lnTo>
                <a:lnTo>
                  <a:pt x="910793" y="782269"/>
                </a:lnTo>
                <a:lnTo>
                  <a:pt x="910793" y="723849"/>
                </a:lnTo>
                <a:lnTo>
                  <a:pt x="893927" y="714121"/>
                </a:lnTo>
                <a:lnTo>
                  <a:pt x="893927" y="753059"/>
                </a:lnTo>
                <a:lnTo>
                  <a:pt x="745502" y="838758"/>
                </a:lnTo>
                <a:lnTo>
                  <a:pt x="728637" y="829030"/>
                </a:lnTo>
                <a:lnTo>
                  <a:pt x="728637" y="867968"/>
                </a:lnTo>
                <a:lnTo>
                  <a:pt x="728637" y="1039355"/>
                </a:lnTo>
                <a:lnTo>
                  <a:pt x="580212" y="953668"/>
                </a:lnTo>
                <a:lnTo>
                  <a:pt x="580212" y="782269"/>
                </a:lnTo>
                <a:lnTo>
                  <a:pt x="728637" y="867968"/>
                </a:lnTo>
                <a:lnTo>
                  <a:pt x="728637" y="829030"/>
                </a:lnTo>
                <a:lnTo>
                  <a:pt x="647674" y="782269"/>
                </a:lnTo>
                <a:lnTo>
                  <a:pt x="597077" y="753059"/>
                </a:lnTo>
                <a:lnTo>
                  <a:pt x="745502" y="667372"/>
                </a:lnTo>
                <a:lnTo>
                  <a:pt x="893927" y="753059"/>
                </a:lnTo>
                <a:lnTo>
                  <a:pt x="893927" y="714121"/>
                </a:lnTo>
                <a:lnTo>
                  <a:pt x="812965" y="667372"/>
                </a:lnTo>
                <a:lnTo>
                  <a:pt x="751319" y="631774"/>
                </a:lnTo>
                <a:lnTo>
                  <a:pt x="748411" y="631024"/>
                </a:lnTo>
                <a:lnTo>
                  <a:pt x="742594" y="631024"/>
                </a:lnTo>
                <a:lnTo>
                  <a:pt x="739686" y="631774"/>
                </a:lnTo>
                <a:lnTo>
                  <a:pt x="549681" y="741464"/>
                </a:lnTo>
                <a:lnTo>
                  <a:pt x="546468" y="747039"/>
                </a:lnTo>
                <a:lnTo>
                  <a:pt x="546468" y="969429"/>
                </a:lnTo>
                <a:lnTo>
                  <a:pt x="549681" y="974991"/>
                </a:lnTo>
                <a:lnTo>
                  <a:pt x="742289" y="1086192"/>
                </a:lnTo>
                <a:lnTo>
                  <a:pt x="748715" y="1086192"/>
                </a:lnTo>
                <a:lnTo>
                  <a:pt x="829843" y="1039355"/>
                </a:lnTo>
                <a:lnTo>
                  <a:pt x="941311" y="974991"/>
                </a:lnTo>
                <a:lnTo>
                  <a:pt x="944524" y="969429"/>
                </a:lnTo>
                <a:lnTo>
                  <a:pt x="944524" y="782269"/>
                </a:lnTo>
                <a:lnTo>
                  <a:pt x="944524" y="747039"/>
                </a:lnTo>
                <a:close/>
              </a:path>
              <a:path extrusionOk="0" h="1717675" w="1309369">
                <a:moveTo>
                  <a:pt x="1308862" y="548754"/>
                </a:moveTo>
                <a:lnTo>
                  <a:pt x="1308849" y="361594"/>
                </a:lnTo>
                <a:lnTo>
                  <a:pt x="1308849" y="327101"/>
                </a:lnTo>
                <a:lnTo>
                  <a:pt x="1306385" y="322186"/>
                </a:lnTo>
                <a:lnTo>
                  <a:pt x="1301699" y="318566"/>
                </a:lnTo>
                <a:lnTo>
                  <a:pt x="1301064" y="318147"/>
                </a:lnTo>
                <a:lnTo>
                  <a:pt x="1275118" y="303174"/>
                </a:lnTo>
                <a:lnTo>
                  <a:pt x="1275118" y="361594"/>
                </a:lnTo>
                <a:lnTo>
                  <a:pt x="1275118" y="532980"/>
                </a:lnTo>
                <a:lnTo>
                  <a:pt x="1126693" y="618680"/>
                </a:lnTo>
                <a:lnTo>
                  <a:pt x="1126693" y="447294"/>
                </a:lnTo>
                <a:lnTo>
                  <a:pt x="1177290" y="418071"/>
                </a:lnTo>
                <a:lnTo>
                  <a:pt x="1275118" y="361594"/>
                </a:lnTo>
                <a:lnTo>
                  <a:pt x="1275118" y="303174"/>
                </a:lnTo>
                <a:lnTo>
                  <a:pt x="1258252" y="293433"/>
                </a:lnTo>
                <a:lnTo>
                  <a:pt x="1258252" y="332384"/>
                </a:lnTo>
                <a:lnTo>
                  <a:pt x="1109827" y="418071"/>
                </a:lnTo>
                <a:lnTo>
                  <a:pt x="1092962" y="408343"/>
                </a:lnTo>
                <a:lnTo>
                  <a:pt x="1092962" y="447294"/>
                </a:lnTo>
                <a:lnTo>
                  <a:pt x="1092962" y="618680"/>
                </a:lnTo>
                <a:lnTo>
                  <a:pt x="812965" y="457034"/>
                </a:lnTo>
                <a:lnTo>
                  <a:pt x="711771" y="398614"/>
                </a:lnTo>
                <a:lnTo>
                  <a:pt x="711771" y="437553"/>
                </a:lnTo>
                <a:lnTo>
                  <a:pt x="364324" y="638162"/>
                </a:lnTo>
                <a:lnTo>
                  <a:pt x="364324" y="677100"/>
                </a:lnTo>
                <a:lnTo>
                  <a:pt x="364324" y="1269187"/>
                </a:lnTo>
                <a:lnTo>
                  <a:pt x="215900" y="1354874"/>
                </a:lnTo>
                <a:lnTo>
                  <a:pt x="215900" y="762812"/>
                </a:lnTo>
                <a:lnTo>
                  <a:pt x="266484" y="733590"/>
                </a:lnTo>
                <a:lnTo>
                  <a:pt x="364324" y="677100"/>
                </a:lnTo>
                <a:lnTo>
                  <a:pt x="364324" y="638162"/>
                </a:lnTo>
                <a:lnTo>
                  <a:pt x="199021" y="733590"/>
                </a:lnTo>
                <a:lnTo>
                  <a:pt x="182156" y="723861"/>
                </a:lnTo>
                <a:lnTo>
                  <a:pt x="182156" y="762812"/>
                </a:lnTo>
                <a:lnTo>
                  <a:pt x="182156" y="1354874"/>
                </a:lnTo>
                <a:lnTo>
                  <a:pt x="33718" y="1269187"/>
                </a:lnTo>
                <a:lnTo>
                  <a:pt x="33718" y="677100"/>
                </a:lnTo>
                <a:lnTo>
                  <a:pt x="182156" y="762812"/>
                </a:lnTo>
                <a:lnTo>
                  <a:pt x="182156" y="723861"/>
                </a:lnTo>
                <a:lnTo>
                  <a:pt x="101193" y="677100"/>
                </a:lnTo>
                <a:lnTo>
                  <a:pt x="50596" y="647890"/>
                </a:lnTo>
                <a:lnTo>
                  <a:pt x="101206" y="618680"/>
                </a:lnTo>
                <a:lnTo>
                  <a:pt x="563346" y="351853"/>
                </a:lnTo>
                <a:lnTo>
                  <a:pt x="711771" y="437553"/>
                </a:lnTo>
                <a:lnTo>
                  <a:pt x="711771" y="398614"/>
                </a:lnTo>
                <a:lnTo>
                  <a:pt x="630809" y="351853"/>
                </a:lnTo>
                <a:lnTo>
                  <a:pt x="580212" y="322643"/>
                </a:lnTo>
                <a:lnTo>
                  <a:pt x="580212" y="151257"/>
                </a:lnTo>
                <a:lnTo>
                  <a:pt x="1092962" y="447294"/>
                </a:lnTo>
                <a:lnTo>
                  <a:pt x="1092962" y="408343"/>
                </a:lnTo>
                <a:lnTo>
                  <a:pt x="647674" y="151257"/>
                </a:lnTo>
                <a:lnTo>
                  <a:pt x="597077" y="122047"/>
                </a:lnTo>
                <a:lnTo>
                  <a:pt x="745502" y="36347"/>
                </a:lnTo>
                <a:lnTo>
                  <a:pt x="1258252" y="332384"/>
                </a:lnTo>
                <a:lnTo>
                  <a:pt x="1258252" y="293433"/>
                </a:lnTo>
                <a:lnTo>
                  <a:pt x="812965" y="36347"/>
                </a:lnTo>
                <a:lnTo>
                  <a:pt x="751319" y="762"/>
                </a:lnTo>
                <a:lnTo>
                  <a:pt x="748411" y="0"/>
                </a:lnTo>
                <a:lnTo>
                  <a:pt x="742594" y="0"/>
                </a:lnTo>
                <a:lnTo>
                  <a:pt x="739686" y="762"/>
                </a:lnTo>
                <a:lnTo>
                  <a:pt x="546481" y="112318"/>
                </a:lnTo>
                <a:lnTo>
                  <a:pt x="546481" y="151257"/>
                </a:lnTo>
                <a:lnTo>
                  <a:pt x="546481" y="322643"/>
                </a:lnTo>
                <a:lnTo>
                  <a:pt x="33731" y="618680"/>
                </a:lnTo>
                <a:lnTo>
                  <a:pt x="33731" y="447294"/>
                </a:lnTo>
                <a:lnTo>
                  <a:pt x="546481" y="151257"/>
                </a:lnTo>
                <a:lnTo>
                  <a:pt x="546481" y="112318"/>
                </a:lnTo>
                <a:lnTo>
                  <a:pt x="3213" y="425958"/>
                </a:lnTo>
                <a:lnTo>
                  <a:pt x="0" y="431533"/>
                </a:lnTo>
                <a:lnTo>
                  <a:pt x="0" y="1284935"/>
                </a:lnTo>
                <a:lnTo>
                  <a:pt x="3213" y="1290510"/>
                </a:lnTo>
                <a:lnTo>
                  <a:pt x="742289" y="1717217"/>
                </a:lnTo>
                <a:lnTo>
                  <a:pt x="748715" y="1717217"/>
                </a:lnTo>
                <a:lnTo>
                  <a:pt x="812977" y="1680121"/>
                </a:lnTo>
                <a:lnTo>
                  <a:pt x="1011999" y="1565211"/>
                </a:lnTo>
                <a:lnTo>
                  <a:pt x="1305636" y="1395679"/>
                </a:lnTo>
                <a:lnTo>
                  <a:pt x="1308849" y="1390116"/>
                </a:lnTo>
                <a:lnTo>
                  <a:pt x="1308849" y="1202956"/>
                </a:lnTo>
                <a:lnTo>
                  <a:pt x="1308849" y="1167714"/>
                </a:lnTo>
                <a:lnTo>
                  <a:pt x="1305636" y="1162151"/>
                </a:lnTo>
                <a:lnTo>
                  <a:pt x="1275118" y="1144536"/>
                </a:lnTo>
                <a:lnTo>
                  <a:pt x="1275118" y="1202956"/>
                </a:lnTo>
                <a:lnTo>
                  <a:pt x="1275118" y="1374355"/>
                </a:lnTo>
                <a:lnTo>
                  <a:pt x="944537" y="1565211"/>
                </a:lnTo>
                <a:lnTo>
                  <a:pt x="944537" y="1393825"/>
                </a:lnTo>
                <a:lnTo>
                  <a:pt x="995133" y="1364615"/>
                </a:lnTo>
                <a:lnTo>
                  <a:pt x="1275118" y="1202956"/>
                </a:lnTo>
                <a:lnTo>
                  <a:pt x="1275118" y="1144536"/>
                </a:lnTo>
                <a:lnTo>
                  <a:pt x="1258252" y="1134795"/>
                </a:lnTo>
                <a:lnTo>
                  <a:pt x="1258252" y="1173734"/>
                </a:lnTo>
                <a:lnTo>
                  <a:pt x="927658" y="1364615"/>
                </a:lnTo>
                <a:lnTo>
                  <a:pt x="910793" y="1354886"/>
                </a:lnTo>
                <a:lnTo>
                  <a:pt x="910793" y="1565211"/>
                </a:lnTo>
                <a:lnTo>
                  <a:pt x="893927" y="1555483"/>
                </a:lnTo>
                <a:lnTo>
                  <a:pt x="893927" y="1594434"/>
                </a:lnTo>
                <a:lnTo>
                  <a:pt x="745502" y="1680121"/>
                </a:lnTo>
                <a:lnTo>
                  <a:pt x="232752" y="1384084"/>
                </a:lnTo>
                <a:lnTo>
                  <a:pt x="283362" y="1354874"/>
                </a:lnTo>
                <a:lnTo>
                  <a:pt x="381190" y="1298397"/>
                </a:lnTo>
                <a:lnTo>
                  <a:pt x="893927" y="1594434"/>
                </a:lnTo>
                <a:lnTo>
                  <a:pt x="893927" y="1555483"/>
                </a:lnTo>
                <a:lnTo>
                  <a:pt x="448652" y="1298397"/>
                </a:lnTo>
                <a:lnTo>
                  <a:pt x="398043" y="1269187"/>
                </a:lnTo>
                <a:lnTo>
                  <a:pt x="398043" y="1098397"/>
                </a:lnTo>
                <a:lnTo>
                  <a:pt x="910780" y="1393825"/>
                </a:lnTo>
                <a:lnTo>
                  <a:pt x="910793" y="1565211"/>
                </a:lnTo>
                <a:lnTo>
                  <a:pt x="910793" y="1354886"/>
                </a:lnTo>
                <a:lnTo>
                  <a:pt x="779233" y="1278915"/>
                </a:lnTo>
                <a:lnTo>
                  <a:pt x="812774" y="1259560"/>
                </a:lnTo>
                <a:lnTo>
                  <a:pt x="1109827" y="1088047"/>
                </a:lnTo>
                <a:lnTo>
                  <a:pt x="1258252" y="1173734"/>
                </a:lnTo>
                <a:lnTo>
                  <a:pt x="1258252" y="1134795"/>
                </a:lnTo>
                <a:lnTo>
                  <a:pt x="1177290" y="1088047"/>
                </a:lnTo>
                <a:lnTo>
                  <a:pt x="1115644" y="1052461"/>
                </a:lnTo>
                <a:lnTo>
                  <a:pt x="1112735" y="1051699"/>
                </a:lnTo>
                <a:lnTo>
                  <a:pt x="1106919" y="1051699"/>
                </a:lnTo>
                <a:lnTo>
                  <a:pt x="1104011" y="1052461"/>
                </a:lnTo>
                <a:lnTo>
                  <a:pt x="745312" y="1259560"/>
                </a:lnTo>
                <a:lnTo>
                  <a:pt x="465620" y="1098397"/>
                </a:lnTo>
                <a:lnTo>
                  <a:pt x="398043" y="1059472"/>
                </a:lnTo>
                <a:lnTo>
                  <a:pt x="398043" y="677100"/>
                </a:lnTo>
                <a:lnTo>
                  <a:pt x="398043" y="657631"/>
                </a:lnTo>
                <a:lnTo>
                  <a:pt x="745502" y="457034"/>
                </a:lnTo>
                <a:lnTo>
                  <a:pt x="1106614" y="665518"/>
                </a:lnTo>
                <a:lnTo>
                  <a:pt x="1113040" y="665518"/>
                </a:lnTo>
                <a:lnTo>
                  <a:pt x="1194168" y="618680"/>
                </a:lnTo>
                <a:lnTo>
                  <a:pt x="1305636" y="554316"/>
                </a:lnTo>
                <a:lnTo>
                  <a:pt x="1308862" y="5487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2042" name="Google Shape;2042;p90"/>
          <p:cNvGrpSpPr/>
          <p:nvPr/>
        </p:nvGrpSpPr>
        <p:grpSpPr>
          <a:xfrm>
            <a:off x="5918141" y="2046258"/>
            <a:ext cx="1878803" cy="781199"/>
            <a:chOff x="13012624" y="4499247"/>
            <a:chExt cx="4131054" cy="1717675"/>
          </a:xfrm>
        </p:grpSpPr>
        <p:grpSp>
          <p:nvGrpSpPr>
            <p:cNvPr id="2043" name="Google Shape;2043;p90"/>
            <p:cNvGrpSpPr/>
            <p:nvPr/>
          </p:nvGrpSpPr>
          <p:grpSpPr>
            <a:xfrm>
              <a:off x="14595234" y="4999145"/>
              <a:ext cx="2548444" cy="716749"/>
              <a:chOff x="14595234" y="4999145"/>
              <a:chExt cx="2548444" cy="716749"/>
            </a:xfrm>
          </p:grpSpPr>
          <p:sp>
            <p:nvSpPr>
              <p:cNvPr id="2044" name="Google Shape;2044;p90"/>
              <p:cNvSpPr/>
              <p:nvPr/>
            </p:nvSpPr>
            <p:spPr>
              <a:xfrm>
                <a:off x="14595234" y="4999145"/>
                <a:ext cx="1171575" cy="298450"/>
              </a:xfrm>
              <a:custGeom>
                <a:rect b="b" l="l" r="r" t="t"/>
                <a:pathLst>
                  <a:path extrusionOk="0" h="298450" w="1171575">
                    <a:moveTo>
                      <a:pt x="273748" y="70383"/>
                    </a:moveTo>
                    <a:lnTo>
                      <a:pt x="255257" y="44272"/>
                    </a:lnTo>
                    <a:lnTo>
                      <a:pt x="229438" y="21755"/>
                    </a:lnTo>
                    <a:lnTo>
                      <a:pt x="195122" y="5956"/>
                    </a:lnTo>
                    <a:lnTo>
                      <a:pt x="151130" y="0"/>
                    </a:lnTo>
                    <a:lnTo>
                      <a:pt x="103085" y="6997"/>
                    </a:lnTo>
                    <a:lnTo>
                      <a:pt x="61556" y="26949"/>
                    </a:lnTo>
                    <a:lnTo>
                      <a:pt x="28956" y="58293"/>
                    </a:lnTo>
                    <a:lnTo>
                      <a:pt x="7632" y="99491"/>
                    </a:lnTo>
                    <a:lnTo>
                      <a:pt x="0" y="148971"/>
                    </a:lnTo>
                    <a:lnTo>
                      <a:pt x="7632" y="198450"/>
                    </a:lnTo>
                    <a:lnTo>
                      <a:pt x="28956" y="239649"/>
                    </a:lnTo>
                    <a:lnTo>
                      <a:pt x="61556" y="270992"/>
                    </a:lnTo>
                    <a:lnTo>
                      <a:pt x="103085" y="290944"/>
                    </a:lnTo>
                    <a:lnTo>
                      <a:pt x="151130" y="297942"/>
                    </a:lnTo>
                    <a:lnTo>
                      <a:pt x="195059" y="291909"/>
                    </a:lnTo>
                    <a:lnTo>
                      <a:pt x="229285" y="275971"/>
                    </a:lnTo>
                    <a:lnTo>
                      <a:pt x="255079" y="253314"/>
                    </a:lnTo>
                    <a:lnTo>
                      <a:pt x="273748" y="227126"/>
                    </a:lnTo>
                    <a:lnTo>
                      <a:pt x="221068" y="201650"/>
                    </a:lnTo>
                    <a:lnTo>
                      <a:pt x="209537" y="218211"/>
                    </a:lnTo>
                    <a:lnTo>
                      <a:pt x="193548" y="231495"/>
                    </a:lnTo>
                    <a:lnTo>
                      <a:pt x="173837" y="240322"/>
                    </a:lnTo>
                    <a:lnTo>
                      <a:pt x="151130" y="243535"/>
                    </a:lnTo>
                    <a:lnTo>
                      <a:pt x="116243" y="236410"/>
                    </a:lnTo>
                    <a:lnTo>
                      <a:pt x="88303" y="216649"/>
                    </a:lnTo>
                    <a:lnTo>
                      <a:pt x="69773" y="186702"/>
                    </a:lnTo>
                    <a:lnTo>
                      <a:pt x="63042" y="148971"/>
                    </a:lnTo>
                    <a:lnTo>
                      <a:pt x="69773" y="111239"/>
                    </a:lnTo>
                    <a:lnTo>
                      <a:pt x="88303" y="81280"/>
                    </a:lnTo>
                    <a:lnTo>
                      <a:pt x="116243" y="61531"/>
                    </a:lnTo>
                    <a:lnTo>
                      <a:pt x="151130" y="54406"/>
                    </a:lnTo>
                    <a:lnTo>
                      <a:pt x="173837" y="57670"/>
                    </a:lnTo>
                    <a:lnTo>
                      <a:pt x="193548" y="66598"/>
                    </a:lnTo>
                    <a:lnTo>
                      <a:pt x="209537" y="79908"/>
                    </a:lnTo>
                    <a:lnTo>
                      <a:pt x="221068" y="96291"/>
                    </a:lnTo>
                    <a:lnTo>
                      <a:pt x="273748" y="70383"/>
                    </a:lnTo>
                    <a:close/>
                  </a:path>
                  <a:path extrusionOk="0" h="298450" w="1171575">
                    <a:moveTo>
                      <a:pt x="596303" y="148971"/>
                    </a:moveTo>
                    <a:lnTo>
                      <a:pt x="589000" y="100152"/>
                    </a:lnTo>
                    <a:lnTo>
                      <a:pt x="568375" y="59042"/>
                    </a:lnTo>
                    <a:lnTo>
                      <a:pt x="536333" y="27444"/>
                    </a:lnTo>
                    <a:lnTo>
                      <a:pt x="533260" y="25946"/>
                    </a:lnTo>
                    <a:lnTo>
                      <a:pt x="533260" y="148971"/>
                    </a:lnTo>
                    <a:lnTo>
                      <a:pt x="527024" y="186334"/>
                    </a:lnTo>
                    <a:lnTo>
                      <a:pt x="509346" y="216331"/>
                    </a:lnTo>
                    <a:lnTo>
                      <a:pt x="481698" y="236283"/>
                    </a:lnTo>
                    <a:lnTo>
                      <a:pt x="445604" y="243535"/>
                    </a:lnTo>
                    <a:lnTo>
                      <a:pt x="409575" y="236283"/>
                    </a:lnTo>
                    <a:lnTo>
                      <a:pt x="382079" y="216331"/>
                    </a:lnTo>
                    <a:lnTo>
                      <a:pt x="364540" y="186334"/>
                    </a:lnTo>
                    <a:lnTo>
                      <a:pt x="358381" y="148971"/>
                    </a:lnTo>
                    <a:lnTo>
                      <a:pt x="364540" y="111417"/>
                    </a:lnTo>
                    <a:lnTo>
                      <a:pt x="382079" y="81445"/>
                    </a:lnTo>
                    <a:lnTo>
                      <a:pt x="409575" y="61595"/>
                    </a:lnTo>
                    <a:lnTo>
                      <a:pt x="445604" y="54406"/>
                    </a:lnTo>
                    <a:lnTo>
                      <a:pt x="481698" y="61595"/>
                    </a:lnTo>
                    <a:lnTo>
                      <a:pt x="509346" y="81445"/>
                    </a:lnTo>
                    <a:lnTo>
                      <a:pt x="527024" y="111417"/>
                    </a:lnTo>
                    <a:lnTo>
                      <a:pt x="533260" y="148971"/>
                    </a:lnTo>
                    <a:lnTo>
                      <a:pt x="533260" y="25946"/>
                    </a:lnTo>
                    <a:lnTo>
                      <a:pt x="494766" y="7162"/>
                    </a:lnTo>
                    <a:lnTo>
                      <a:pt x="445604" y="0"/>
                    </a:lnTo>
                    <a:lnTo>
                      <a:pt x="396646" y="7162"/>
                    </a:lnTo>
                    <a:lnTo>
                      <a:pt x="355219" y="27444"/>
                    </a:lnTo>
                    <a:lnTo>
                      <a:pt x="323240" y="59042"/>
                    </a:lnTo>
                    <a:lnTo>
                      <a:pt x="302641" y="100152"/>
                    </a:lnTo>
                    <a:lnTo>
                      <a:pt x="295351" y="148971"/>
                    </a:lnTo>
                    <a:lnTo>
                      <a:pt x="302641" y="197789"/>
                    </a:lnTo>
                    <a:lnTo>
                      <a:pt x="323240" y="238899"/>
                    </a:lnTo>
                    <a:lnTo>
                      <a:pt x="355219" y="270497"/>
                    </a:lnTo>
                    <a:lnTo>
                      <a:pt x="396646" y="290779"/>
                    </a:lnTo>
                    <a:lnTo>
                      <a:pt x="445604" y="297942"/>
                    </a:lnTo>
                    <a:lnTo>
                      <a:pt x="494766" y="290779"/>
                    </a:lnTo>
                    <a:lnTo>
                      <a:pt x="536333" y="270497"/>
                    </a:lnTo>
                    <a:lnTo>
                      <a:pt x="563676" y="243535"/>
                    </a:lnTo>
                    <a:lnTo>
                      <a:pt x="568375" y="238899"/>
                    </a:lnTo>
                    <a:lnTo>
                      <a:pt x="589000" y="197789"/>
                    </a:lnTo>
                    <a:lnTo>
                      <a:pt x="596303" y="148971"/>
                    </a:lnTo>
                    <a:close/>
                  </a:path>
                  <a:path extrusionOk="0" h="298450" w="1171575">
                    <a:moveTo>
                      <a:pt x="894232" y="4749"/>
                    </a:moveTo>
                    <a:lnTo>
                      <a:pt x="832916" y="4749"/>
                    </a:lnTo>
                    <a:lnTo>
                      <a:pt x="832916" y="191274"/>
                    </a:lnTo>
                    <a:lnTo>
                      <a:pt x="699490" y="4749"/>
                    </a:lnTo>
                    <a:lnTo>
                      <a:pt x="636447" y="4749"/>
                    </a:lnTo>
                    <a:lnTo>
                      <a:pt x="636447" y="292747"/>
                    </a:lnTo>
                    <a:lnTo>
                      <a:pt x="697763" y="292747"/>
                    </a:lnTo>
                    <a:lnTo>
                      <a:pt x="697763" y="99314"/>
                    </a:lnTo>
                    <a:lnTo>
                      <a:pt x="835063" y="292747"/>
                    </a:lnTo>
                    <a:lnTo>
                      <a:pt x="894232" y="292747"/>
                    </a:lnTo>
                    <a:lnTo>
                      <a:pt x="894232" y="4749"/>
                    </a:lnTo>
                    <a:close/>
                  </a:path>
                  <a:path extrusionOk="0" h="298450" w="1171575">
                    <a:moveTo>
                      <a:pt x="1171168" y="205536"/>
                    </a:moveTo>
                    <a:lnTo>
                      <a:pt x="1160983" y="166192"/>
                    </a:lnTo>
                    <a:lnTo>
                      <a:pt x="1135011" y="141147"/>
                    </a:lnTo>
                    <a:lnTo>
                      <a:pt x="1100124" y="126047"/>
                    </a:lnTo>
                    <a:lnTo>
                      <a:pt x="1040218" y="110845"/>
                    </a:lnTo>
                    <a:lnTo>
                      <a:pt x="1022032" y="104330"/>
                    </a:lnTo>
                    <a:lnTo>
                      <a:pt x="1010094" y="95643"/>
                    </a:lnTo>
                    <a:lnTo>
                      <a:pt x="1005789" y="83337"/>
                    </a:lnTo>
                    <a:lnTo>
                      <a:pt x="1008519" y="71462"/>
                    </a:lnTo>
                    <a:lnTo>
                      <a:pt x="1016584" y="62179"/>
                    </a:lnTo>
                    <a:lnTo>
                      <a:pt x="1029830" y="56134"/>
                    </a:lnTo>
                    <a:lnTo>
                      <a:pt x="1048105" y="53975"/>
                    </a:lnTo>
                    <a:lnTo>
                      <a:pt x="1069555" y="55867"/>
                    </a:lnTo>
                    <a:lnTo>
                      <a:pt x="1091133" y="61645"/>
                    </a:lnTo>
                    <a:lnTo>
                      <a:pt x="1111808" y="71462"/>
                    </a:lnTo>
                    <a:lnTo>
                      <a:pt x="1130579" y="85496"/>
                    </a:lnTo>
                    <a:lnTo>
                      <a:pt x="1164691" y="40589"/>
                    </a:lnTo>
                    <a:lnTo>
                      <a:pt x="1141564" y="23202"/>
                    </a:lnTo>
                    <a:lnTo>
                      <a:pt x="1115034" y="10629"/>
                    </a:lnTo>
                    <a:lnTo>
                      <a:pt x="1085265" y="2997"/>
                    </a:lnTo>
                    <a:lnTo>
                      <a:pt x="1052423" y="431"/>
                    </a:lnTo>
                    <a:lnTo>
                      <a:pt x="1006754" y="7251"/>
                    </a:lnTo>
                    <a:lnTo>
                      <a:pt x="972388" y="25857"/>
                    </a:lnTo>
                    <a:lnTo>
                      <a:pt x="950722" y="53441"/>
                    </a:lnTo>
                    <a:lnTo>
                      <a:pt x="943190" y="87223"/>
                    </a:lnTo>
                    <a:lnTo>
                      <a:pt x="953363" y="126606"/>
                    </a:lnTo>
                    <a:lnTo>
                      <a:pt x="979297" y="151345"/>
                    </a:lnTo>
                    <a:lnTo>
                      <a:pt x="1014044" y="166039"/>
                    </a:lnTo>
                    <a:lnTo>
                      <a:pt x="1073835" y="181292"/>
                    </a:lnTo>
                    <a:lnTo>
                      <a:pt x="1092314" y="188480"/>
                    </a:lnTo>
                    <a:lnTo>
                      <a:pt x="1104557" y="198259"/>
                    </a:lnTo>
                    <a:lnTo>
                      <a:pt x="1108989" y="212013"/>
                    </a:lnTo>
                    <a:lnTo>
                      <a:pt x="1105903" y="223989"/>
                    </a:lnTo>
                    <a:lnTo>
                      <a:pt x="1096581" y="234353"/>
                    </a:lnTo>
                    <a:lnTo>
                      <a:pt x="1080935" y="241642"/>
                    </a:lnTo>
                    <a:lnTo>
                      <a:pt x="1058900" y="244386"/>
                    </a:lnTo>
                    <a:lnTo>
                      <a:pt x="1030693" y="241300"/>
                    </a:lnTo>
                    <a:lnTo>
                      <a:pt x="1005840" y="232892"/>
                    </a:lnTo>
                    <a:lnTo>
                      <a:pt x="984643" y="220535"/>
                    </a:lnTo>
                    <a:lnTo>
                      <a:pt x="967359" y="205536"/>
                    </a:lnTo>
                    <a:lnTo>
                      <a:pt x="933678" y="252171"/>
                    </a:lnTo>
                    <a:lnTo>
                      <a:pt x="956475" y="270802"/>
                    </a:lnTo>
                    <a:lnTo>
                      <a:pt x="984250" y="285254"/>
                    </a:lnTo>
                    <a:lnTo>
                      <a:pt x="1017295" y="294614"/>
                    </a:lnTo>
                    <a:lnTo>
                      <a:pt x="1055890" y="297942"/>
                    </a:lnTo>
                    <a:lnTo>
                      <a:pt x="1106678" y="290906"/>
                    </a:lnTo>
                    <a:lnTo>
                      <a:pt x="1142669" y="271487"/>
                    </a:lnTo>
                    <a:lnTo>
                      <a:pt x="1164082" y="242201"/>
                    </a:lnTo>
                    <a:lnTo>
                      <a:pt x="1171168" y="2055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45" name="Google Shape;2045;p90"/>
              <p:cNvSpPr/>
              <p:nvPr/>
            </p:nvSpPr>
            <p:spPr>
              <a:xfrm>
                <a:off x="15788895" y="4999145"/>
                <a:ext cx="1102359" cy="298450"/>
              </a:xfrm>
              <a:custGeom>
                <a:rect b="b" l="l" r="r" t="t"/>
                <a:pathLst>
                  <a:path extrusionOk="0" h="298450" w="1102359">
                    <a:moveTo>
                      <a:pt x="229704" y="4114"/>
                    </a:moveTo>
                    <a:lnTo>
                      <a:pt x="0" y="4114"/>
                    </a:lnTo>
                    <a:lnTo>
                      <a:pt x="0" y="58724"/>
                    </a:lnTo>
                    <a:lnTo>
                      <a:pt x="84201" y="58724"/>
                    </a:lnTo>
                    <a:lnTo>
                      <a:pt x="84201" y="292404"/>
                    </a:lnTo>
                    <a:lnTo>
                      <a:pt x="145948" y="292404"/>
                    </a:lnTo>
                    <a:lnTo>
                      <a:pt x="145948" y="58724"/>
                    </a:lnTo>
                    <a:lnTo>
                      <a:pt x="229704" y="58724"/>
                    </a:lnTo>
                    <a:lnTo>
                      <a:pt x="229704" y="4114"/>
                    </a:lnTo>
                    <a:close/>
                  </a:path>
                  <a:path extrusionOk="0" h="298450" w="1102359">
                    <a:moveTo>
                      <a:pt x="495935" y="292747"/>
                    </a:moveTo>
                    <a:lnTo>
                      <a:pt x="435000" y="189560"/>
                    </a:lnTo>
                    <a:lnTo>
                      <a:pt x="431165" y="183083"/>
                    </a:lnTo>
                    <a:lnTo>
                      <a:pt x="454139" y="173786"/>
                    </a:lnTo>
                    <a:lnTo>
                      <a:pt x="474357" y="156692"/>
                    </a:lnTo>
                    <a:lnTo>
                      <a:pt x="485622" y="136880"/>
                    </a:lnTo>
                    <a:lnTo>
                      <a:pt x="488734" y="131406"/>
                    </a:lnTo>
                    <a:lnTo>
                      <a:pt x="494207" y="97586"/>
                    </a:lnTo>
                    <a:lnTo>
                      <a:pt x="487540" y="60490"/>
                    </a:lnTo>
                    <a:lnTo>
                      <a:pt x="485546" y="57429"/>
                    </a:lnTo>
                    <a:lnTo>
                      <a:pt x="468363" y="31089"/>
                    </a:lnTo>
                    <a:lnTo>
                      <a:pt x="437921" y="11722"/>
                    </a:lnTo>
                    <a:lnTo>
                      <a:pt x="431609" y="10642"/>
                    </a:lnTo>
                    <a:lnTo>
                      <a:pt x="431609" y="97155"/>
                    </a:lnTo>
                    <a:lnTo>
                      <a:pt x="428320" y="113563"/>
                    </a:lnTo>
                    <a:lnTo>
                      <a:pt x="419239" y="126085"/>
                    </a:lnTo>
                    <a:lnTo>
                      <a:pt x="405549" y="134073"/>
                    </a:lnTo>
                    <a:lnTo>
                      <a:pt x="388429" y="136880"/>
                    </a:lnTo>
                    <a:lnTo>
                      <a:pt x="324091" y="136880"/>
                    </a:lnTo>
                    <a:lnTo>
                      <a:pt x="324091" y="57429"/>
                    </a:lnTo>
                    <a:lnTo>
                      <a:pt x="388429" y="57429"/>
                    </a:lnTo>
                    <a:lnTo>
                      <a:pt x="405549" y="60236"/>
                    </a:lnTo>
                    <a:lnTo>
                      <a:pt x="419239" y="68224"/>
                    </a:lnTo>
                    <a:lnTo>
                      <a:pt x="428320" y="80746"/>
                    </a:lnTo>
                    <a:lnTo>
                      <a:pt x="431609" y="97155"/>
                    </a:lnTo>
                    <a:lnTo>
                      <a:pt x="431609" y="10642"/>
                    </a:lnTo>
                    <a:lnTo>
                      <a:pt x="397497" y="4749"/>
                    </a:lnTo>
                    <a:lnTo>
                      <a:pt x="262775" y="4749"/>
                    </a:lnTo>
                    <a:lnTo>
                      <a:pt x="262775" y="292747"/>
                    </a:lnTo>
                    <a:lnTo>
                      <a:pt x="324091" y="292747"/>
                    </a:lnTo>
                    <a:lnTo>
                      <a:pt x="324091" y="189560"/>
                    </a:lnTo>
                    <a:lnTo>
                      <a:pt x="368985" y="189560"/>
                    </a:lnTo>
                    <a:lnTo>
                      <a:pt x="425551" y="292747"/>
                    </a:lnTo>
                    <a:lnTo>
                      <a:pt x="495935" y="292747"/>
                    </a:lnTo>
                    <a:close/>
                  </a:path>
                  <a:path extrusionOk="0" h="298450" w="1102359">
                    <a:moveTo>
                      <a:pt x="790409" y="4749"/>
                    </a:moveTo>
                    <a:lnTo>
                      <a:pt x="728230" y="4749"/>
                    </a:lnTo>
                    <a:lnTo>
                      <a:pt x="728230" y="175742"/>
                    </a:lnTo>
                    <a:lnTo>
                      <a:pt x="724103" y="203276"/>
                    </a:lnTo>
                    <a:lnTo>
                      <a:pt x="711720" y="224701"/>
                    </a:lnTo>
                    <a:lnTo>
                      <a:pt x="691070" y="238582"/>
                    </a:lnTo>
                    <a:lnTo>
                      <a:pt x="662178" y="243535"/>
                    </a:lnTo>
                    <a:lnTo>
                      <a:pt x="632764" y="238582"/>
                    </a:lnTo>
                    <a:lnTo>
                      <a:pt x="611873" y="224701"/>
                    </a:lnTo>
                    <a:lnTo>
                      <a:pt x="599389" y="203276"/>
                    </a:lnTo>
                    <a:lnTo>
                      <a:pt x="595249" y="175742"/>
                    </a:lnTo>
                    <a:lnTo>
                      <a:pt x="595249" y="4749"/>
                    </a:lnTo>
                    <a:lnTo>
                      <a:pt x="533069" y="4749"/>
                    </a:lnTo>
                    <a:lnTo>
                      <a:pt x="533069" y="177901"/>
                    </a:lnTo>
                    <a:lnTo>
                      <a:pt x="540854" y="226529"/>
                    </a:lnTo>
                    <a:lnTo>
                      <a:pt x="564591" y="264477"/>
                    </a:lnTo>
                    <a:lnTo>
                      <a:pt x="604837" y="289140"/>
                    </a:lnTo>
                    <a:lnTo>
                      <a:pt x="662178" y="297942"/>
                    </a:lnTo>
                    <a:lnTo>
                      <a:pt x="719010" y="289191"/>
                    </a:lnTo>
                    <a:lnTo>
                      <a:pt x="759002" y="264579"/>
                    </a:lnTo>
                    <a:lnTo>
                      <a:pt x="782637" y="226529"/>
                    </a:lnTo>
                    <a:lnTo>
                      <a:pt x="790409" y="177469"/>
                    </a:lnTo>
                    <a:lnTo>
                      <a:pt x="790409" y="4749"/>
                    </a:lnTo>
                    <a:close/>
                  </a:path>
                  <a:path extrusionOk="0" h="298450" w="1102359">
                    <a:moveTo>
                      <a:pt x="1102156" y="70383"/>
                    </a:moveTo>
                    <a:lnTo>
                      <a:pt x="1083665" y="44272"/>
                    </a:lnTo>
                    <a:lnTo>
                      <a:pt x="1057846" y="21755"/>
                    </a:lnTo>
                    <a:lnTo>
                      <a:pt x="1023531" y="5956"/>
                    </a:lnTo>
                    <a:lnTo>
                      <a:pt x="979538" y="0"/>
                    </a:lnTo>
                    <a:lnTo>
                      <a:pt x="931481" y="6997"/>
                    </a:lnTo>
                    <a:lnTo>
                      <a:pt x="889965" y="26949"/>
                    </a:lnTo>
                    <a:lnTo>
                      <a:pt x="857351" y="58293"/>
                    </a:lnTo>
                    <a:lnTo>
                      <a:pt x="836041" y="99491"/>
                    </a:lnTo>
                    <a:lnTo>
                      <a:pt x="828408" y="148971"/>
                    </a:lnTo>
                    <a:lnTo>
                      <a:pt x="836041" y="198450"/>
                    </a:lnTo>
                    <a:lnTo>
                      <a:pt x="857351" y="239649"/>
                    </a:lnTo>
                    <a:lnTo>
                      <a:pt x="889965" y="270992"/>
                    </a:lnTo>
                    <a:lnTo>
                      <a:pt x="931481" y="290944"/>
                    </a:lnTo>
                    <a:lnTo>
                      <a:pt x="979538" y="297942"/>
                    </a:lnTo>
                    <a:lnTo>
                      <a:pt x="1023467" y="291909"/>
                    </a:lnTo>
                    <a:lnTo>
                      <a:pt x="1057681" y="275971"/>
                    </a:lnTo>
                    <a:lnTo>
                      <a:pt x="1083487" y="253314"/>
                    </a:lnTo>
                    <a:lnTo>
                      <a:pt x="1102156" y="227126"/>
                    </a:lnTo>
                    <a:lnTo>
                      <a:pt x="1049477" y="201650"/>
                    </a:lnTo>
                    <a:lnTo>
                      <a:pt x="1037945" y="218211"/>
                    </a:lnTo>
                    <a:lnTo>
                      <a:pt x="1021956" y="231495"/>
                    </a:lnTo>
                    <a:lnTo>
                      <a:pt x="1002233" y="240322"/>
                    </a:lnTo>
                    <a:lnTo>
                      <a:pt x="979538" y="243535"/>
                    </a:lnTo>
                    <a:lnTo>
                      <a:pt x="944638" y="236410"/>
                    </a:lnTo>
                    <a:lnTo>
                      <a:pt x="916711" y="216649"/>
                    </a:lnTo>
                    <a:lnTo>
                      <a:pt x="898169" y="186702"/>
                    </a:lnTo>
                    <a:lnTo>
                      <a:pt x="891451" y="148971"/>
                    </a:lnTo>
                    <a:lnTo>
                      <a:pt x="898169" y="111239"/>
                    </a:lnTo>
                    <a:lnTo>
                      <a:pt x="916711" y="81280"/>
                    </a:lnTo>
                    <a:lnTo>
                      <a:pt x="944638" y="61531"/>
                    </a:lnTo>
                    <a:lnTo>
                      <a:pt x="979538" y="54406"/>
                    </a:lnTo>
                    <a:lnTo>
                      <a:pt x="1002233" y="57670"/>
                    </a:lnTo>
                    <a:lnTo>
                      <a:pt x="1021956" y="66598"/>
                    </a:lnTo>
                    <a:lnTo>
                      <a:pt x="1037945" y="79908"/>
                    </a:lnTo>
                    <a:lnTo>
                      <a:pt x="1049477" y="96291"/>
                    </a:lnTo>
                    <a:lnTo>
                      <a:pt x="1102156" y="703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46" name="Google Shape;2046;p90"/>
              <p:cNvSpPr/>
              <p:nvPr/>
            </p:nvSpPr>
            <p:spPr>
              <a:xfrm>
                <a:off x="16913809" y="5003260"/>
                <a:ext cx="229869" cy="288289"/>
              </a:xfrm>
              <a:custGeom>
                <a:rect b="b" l="l" r="r" t="t"/>
                <a:pathLst>
                  <a:path extrusionOk="0" h="288289" w="229869">
                    <a:moveTo>
                      <a:pt x="229704" y="0"/>
                    </a:moveTo>
                    <a:lnTo>
                      <a:pt x="0" y="0"/>
                    </a:lnTo>
                    <a:lnTo>
                      <a:pt x="0" y="54610"/>
                    </a:lnTo>
                    <a:lnTo>
                      <a:pt x="84201" y="54610"/>
                    </a:lnTo>
                    <a:lnTo>
                      <a:pt x="84201" y="288290"/>
                    </a:lnTo>
                    <a:lnTo>
                      <a:pt x="145935" y="288290"/>
                    </a:lnTo>
                    <a:lnTo>
                      <a:pt x="145935" y="54610"/>
                    </a:lnTo>
                    <a:lnTo>
                      <a:pt x="229704" y="54610"/>
                    </a:lnTo>
                    <a:lnTo>
                      <a:pt x="2297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47" name="Google Shape;2047;p90"/>
              <p:cNvSpPr/>
              <p:nvPr/>
            </p:nvSpPr>
            <p:spPr>
              <a:xfrm>
                <a:off x="14609063" y="5422186"/>
                <a:ext cx="266700" cy="288289"/>
              </a:xfrm>
              <a:custGeom>
                <a:rect b="b" l="l" r="r" t="t"/>
                <a:pathLst>
                  <a:path extrusionOk="0" h="288289" w="266700">
                    <a:moveTo>
                      <a:pt x="113556" y="0"/>
                    </a:moveTo>
                    <a:lnTo>
                      <a:pt x="0" y="0"/>
                    </a:lnTo>
                    <a:lnTo>
                      <a:pt x="0" y="288001"/>
                    </a:lnTo>
                    <a:lnTo>
                      <a:pt x="113556" y="288001"/>
                    </a:lnTo>
                    <a:lnTo>
                      <a:pt x="164104" y="281379"/>
                    </a:lnTo>
                    <a:lnTo>
                      <a:pt x="206344" y="262382"/>
                    </a:lnTo>
                    <a:lnTo>
                      <a:pt x="236764" y="234024"/>
                    </a:lnTo>
                    <a:lnTo>
                      <a:pt x="61307" y="234024"/>
                    </a:lnTo>
                    <a:lnTo>
                      <a:pt x="61307" y="53966"/>
                    </a:lnTo>
                    <a:lnTo>
                      <a:pt x="236468" y="53966"/>
                    </a:lnTo>
                    <a:lnTo>
                      <a:pt x="206344" y="25767"/>
                    </a:lnTo>
                    <a:lnTo>
                      <a:pt x="164104" y="6666"/>
                    </a:lnTo>
                    <a:lnTo>
                      <a:pt x="113556" y="0"/>
                    </a:lnTo>
                    <a:close/>
                  </a:path>
                  <a:path extrusionOk="0" h="288289" w="266700">
                    <a:moveTo>
                      <a:pt x="236468" y="53966"/>
                    </a:moveTo>
                    <a:lnTo>
                      <a:pt x="113556" y="53966"/>
                    </a:lnTo>
                    <a:lnTo>
                      <a:pt x="152610" y="60903"/>
                    </a:lnTo>
                    <a:lnTo>
                      <a:pt x="180857" y="79984"/>
                    </a:lnTo>
                    <a:lnTo>
                      <a:pt x="198013" y="108619"/>
                    </a:lnTo>
                    <a:lnTo>
                      <a:pt x="203794" y="144215"/>
                    </a:lnTo>
                    <a:lnTo>
                      <a:pt x="197709" y="178833"/>
                    </a:lnTo>
                    <a:lnTo>
                      <a:pt x="180048" y="207417"/>
                    </a:lnTo>
                    <a:lnTo>
                      <a:pt x="151700" y="226853"/>
                    </a:lnTo>
                    <a:lnTo>
                      <a:pt x="113556" y="234024"/>
                    </a:lnTo>
                    <a:lnTo>
                      <a:pt x="236764" y="234024"/>
                    </a:lnTo>
                    <a:lnTo>
                      <a:pt x="238594" y="232318"/>
                    </a:lnTo>
                    <a:lnTo>
                      <a:pt x="259176" y="192493"/>
                    </a:lnTo>
                    <a:lnTo>
                      <a:pt x="266410" y="144215"/>
                    </a:lnTo>
                    <a:lnTo>
                      <a:pt x="259176" y="95888"/>
                    </a:lnTo>
                    <a:lnTo>
                      <a:pt x="238594" y="55956"/>
                    </a:lnTo>
                    <a:lnTo>
                      <a:pt x="236468" y="53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48" name="Google Shape;2048;p90"/>
              <p:cNvSpPr/>
              <p:nvPr/>
            </p:nvSpPr>
            <p:spPr>
              <a:xfrm>
                <a:off x="14919921" y="5417444"/>
                <a:ext cx="381634" cy="298450"/>
              </a:xfrm>
              <a:custGeom>
                <a:rect b="b" l="l" r="r" t="t"/>
                <a:pathLst>
                  <a:path extrusionOk="0" h="298450" w="381634">
                    <a:moveTo>
                      <a:pt x="61328" y="4737"/>
                    </a:moveTo>
                    <a:lnTo>
                      <a:pt x="0" y="4737"/>
                    </a:lnTo>
                    <a:lnTo>
                      <a:pt x="0" y="292747"/>
                    </a:lnTo>
                    <a:lnTo>
                      <a:pt x="61328" y="292747"/>
                    </a:lnTo>
                    <a:lnTo>
                      <a:pt x="61328" y="4737"/>
                    </a:lnTo>
                    <a:close/>
                  </a:path>
                  <a:path extrusionOk="0" h="298450" w="381634">
                    <a:moveTo>
                      <a:pt x="381393" y="133845"/>
                    </a:moveTo>
                    <a:lnTo>
                      <a:pt x="244094" y="133845"/>
                    </a:lnTo>
                    <a:lnTo>
                      <a:pt x="244094" y="186524"/>
                    </a:lnTo>
                    <a:lnTo>
                      <a:pt x="320954" y="186524"/>
                    </a:lnTo>
                    <a:lnTo>
                      <a:pt x="320954" y="221500"/>
                    </a:lnTo>
                    <a:lnTo>
                      <a:pt x="309651" y="229679"/>
                    </a:lnTo>
                    <a:lnTo>
                      <a:pt x="295046" y="236728"/>
                    </a:lnTo>
                    <a:lnTo>
                      <a:pt x="277837" y="241668"/>
                    </a:lnTo>
                    <a:lnTo>
                      <a:pt x="258775" y="243522"/>
                    </a:lnTo>
                    <a:lnTo>
                      <a:pt x="222631" y="236397"/>
                    </a:lnTo>
                    <a:lnTo>
                      <a:pt x="194056" y="216649"/>
                    </a:lnTo>
                    <a:lnTo>
                      <a:pt x="175285" y="186690"/>
                    </a:lnTo>
                    <a:lnTo>
                      <a:pt x="168529" y="148958"/>
                    </a:lnTo>
                    <a:lnTo>
                      <a:pt x="175285" y="111239"/>
                    </a:lnTo>
                    <a:lnTo>
                      <a:pt x="194056" y="81280"/>
                    </a:lnTo>
                    <a:lnTo>
                      <a:pt x="222631" y="61531"/>
                    </a:lnTo>
                    <a:lnTo>
                      <a:pt x="258775" y="54406"/>
                    </a:lnTo>
                    <a:lnTo>
                      <a:pt x="280301" y="57213"/>
                    </a:lnTo>
                    <a:lnTo>
                      <a:pt x="299199" y="64922"/>
                    </a:lnTo>
                    <a:lnTo>
                      <a:pt x="314934" y="76441"/>
                    </a:lnTo>
                    <a:lnTo>
                      <a:pt x="326986" y="90678"/>
                    </a:lnTo>
                    <a:lnTo>
                      <a:pt x="377939" y="63042"/>
                    </a:lnTo>
                    <a:lnTo>
                      <a:pt x="358406" y="38798"/>
                    </a:lnTo>
                    <a:lnTo>
                      <a:pt x="332447" y="18719"/>
                    </a:lnTo>
                    <a:lnTo>
                      <a:pt x="299440" y="5041"/>
                    </a:lnTo>
                    <a:lnTo>
                      <a:pt x="258775" y="0"/>
                    </a:lnTo>
                    <a:lnTo>
                      <a:pt x="210502" y="6743"/>
                    </a:lnTo>
                    <a:lnTo>
                      <a:pt x="168440" y="26187"/>
                    </a:lnTo>
                    <a:lnTo>
                      <a:pt x="135191" y="57162"/>
                    </a:lnTo>
                    <a:lnTo>
                      <a:pt x="113347" y="98488"/>
                    </a:lnTo>
                    <a:lnTo>
                      <a:pt x="105486" y="148958"/>
                    </a:lnTo>
                    <a:lnTo>
                      <a:pt x="113347" y="199313"/>
                    </a:lnTo>
                    <a:lnTo>
                      <a:pt x="135191" y="240715"/>
                    </a:lnTo>
                    <a:lnTo>
                      <a:pt x="168440" y="271881"/>
                    </a:lnTo>
                    <a:lnTo>
                      <a:pt x="210502" y="291528"/>
                    </a:lnTo>
                    <a:lnTo>
                      <a:pt x="258775" y="298361"/>
                    </a:lnTo>
                    <a:lnTo>
                      <a:pt x="295846" y="294474"/>
                    </a:lnTo>
                    <a:lnTo>
                      <a:pt x="328663" y="283464"/>
                    </a:lnTo>
                    <a:lnTo>
                      <a:pt x="357200" y="266306"/>
                    </a:lnTo>
                    <a:lnTo>
                      <a:pt x="381393" y="243954"/>
                    </a:lnTo>
                    <a:lnTo>
                      <a:pt x="381393" y="1338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49" name="Google Shape;2049;p90"/>
              <p:cNvSpPr/>
              <p:nvPr/>
            </p:nvSpPr>
            <p:spPr>
              <a:xfrm>
                <a:off x="15354433" y="5422180"/>
                <a:ext cx="61594" cy="288289"/>
              </a:xfrm>
              <a:custGeom>
                <a:rect b="b" l="l" r="r" t="t"/>
                <a:pathLst>
                  <a:path extrusionOk="0" h="288289" w="61594">
                    <a:moveTo>
                      <a:pt x="61317" y="0"/>
                    </a:moveTo>
                    <a:lnTo>
                      <a:pt x="0" y="0"/>
                    </a:lnTo>
                    <a:lnTo>
                      <a:pt x="0" y="288001"/>
                    </a:lnTo>
                    <a:lnTo>
                      <a:pt x="61317" y="288001"/>
                    </a:lnTo>
                    <a:lnTo>
                      <a:pt x="613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50" name="Google Shape;2050;p90"/>
              <p:cNvSpPr/>
              <p:nvPr/>
            </p:nvSpPr>
            <p:spPr>
              <a:xfrm>
                <a:off x="15448292" y="5421546"/>
                <a:ext cx="721994" cy="289560"/>
              </a:xfrm>
              <a:custGeom>
                <a:rect b="b" l="l" r="r" t="t"/>
                <a:pathLst>
                  <a:path extrusionOk="0" h="289560" w="721994">
                    <a:moveTo>
                      <a:pt x="229704" y="0"/>
                    </a:moveTo>
                    <a:lnTo>
                      <a:pt x="0" y="0"/>
                    </a:lnTo>
                    <a:lnTo>
                      <a:pt x="0" y="54610"/>
                    </a:lnTo>
                    <a:lnTo>
                      <a:pt x="84188" y="54610"/>
                    </a:lnTo>
                    <a:lnTo>
                      <a:pt x="84188" y="288290"/>
                    </a:lnTo>
                    <a:lnTo>
                      <a:pt x="145935" y="288290"/>
                    </a:lnTo>
                    <a:lnTo>
                      <a:pt x="145935" y="54610"/>
                    </a:lnTo>
                    <a:lnTo>
                      <a:pt x="229704" y="54610"/>
                    </a:lnTo>
                    <a:lnTo>
                      <a:pt x="229704" y="0"/>
                    </a:lnTo>
                    <a:close/>
                  </a:path>
                  <a:path extrusionOk="0" h="289560" w="721994">
                    <a:moveTo>
                      <a:pt x="506907" y="288645"/>
                    </a:moveTo>
                    <a:lnTo>
                      <a:pt x="487768" y="238988"/>
                    </a:lnTo>
                    <a:lnTo>
                      <a:pt x="467309" y="185877"/>
                    </a:lnTo>
                    <a:lnTo>
                      <a:pt x="416394" y="53746"/>
                    </a:lnTo>
                    <a:lnTo>
                      <a:pt x="405003" y="24180"/>
                    </a:lnTo>
                    <a:lnTo>
                      <a:pt x="405003" y="185877"/>
                    </a:lnTo>
                    <a:lnTo>
                      <a:pt x="309575" y="185877"/>
                    </a:lnTo>
                    <a:lnTo>
                      <a:pt x="357505" y="53746"/>
                    </a:lnTo>
                    <a:lnTo>
                      <a:pt x="405003" y="185877"/>
                    </a:lnTo>
                    <a:lnTo>
                      <a:pt x="405003" y="24180"/>
                    </a:lnTo>
                    <a:lnTo>
                      <a:pt x="395935" y="635"/>
                    </a:lnTo>
                    <a:lnTo>
                      <a:pt x="319074" y="635"/>
                    </a:lnTo>
                    <a:lnTo>
                      <a:pt x="207670" y="288645"/>
                    </a:lnTo>
                    <a:lnTo>
                      <a:pt x="275031" y="288645"/>
                    </a:lnTo>
                    <a:lnTo>
                      <a:pt x="293166" y="238988"/>
                    </a:lnTo>
                    <a:lnTo>
                      <a:pt x="421843" y="238988"/>
                    </a:lnTo>
                    <a:lnTo>
                      <a:pt x="439978" y="288645"/>
                    </a:lnTo>
                    <a:lnTo>
                      <a:pt x="506907" y="288645"/>
                    </a:lnTo>
                    <a:close/>
                  </a:path>
                  <a:path extrusionOk="0" h="289560" w="721994">
                    <a:moveTo>
                      <a:pt x="721918" y="234327"/>
                    </a:moveTo>
                    <a:lnTo>
                      <a:pt x="600163" y="234327"/>
                    </a:lnTo>
                    <a:lnTo>
                      <a:pt x="600163" y="647"/>
                    </a:lnTo>
                    <a:lnTo>
                      <a:pt x="538848" y="647"/>
                    </a:lnTo>
                    <a:lnTo>
                      <a:pt x="538848" y="234327"/>
                    </a:lnTo>
                    <a:lnTo>
                      <a:pt x="538848" y="288937"/>
                    </a:lnTo>
                    <a:lnTo>
                      <a:pt x="721918" y="288937"/>
                    </a:lnTo>
                    <a:lnTo>
                      <a:pt x="721918" y="2343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sp>
          <p:nvSpPr>
            <p:cNvPr id="2051" name="Google Shape;2051;p90"/>
            <p:cNvSpPr/>
            <p:nvPr/>
          </p:nvSpPr>
          <p:spPr>
            <a:xfrm>
              <a:off x="13012624" y="4499247"/>
              <a:ext cx="1309369" cy="1717675"/>
            </a:xfrm>
            <a:custGeom>
              <a:rect b="b" l="l" r="r" t="t"/>
              <a:pathLst>
                <a:path extrusionOk="0" h="1717675" w="1309369">
                  <a:moveTo>
                    <a:pt x="944537" y="747039"/>
                  </a:moveTo>
                  <a:lnTo>
                    <a:pt x="941311" y="741464"/>
                  </a:lnTo>
                  <a:lnTo>
                    <a:pt x="910805" y="723861"/>
                  </a:lnTo>
                  <a:lnTo>
                    <a:pt x="910805" y="782269"/>
                  </a:lnTo>
                  <a:lnTo>
                    <a:pt x="910805" y="953655"/>
                  </a:lnTo>
                  <a:lnTo>
                    <a:pt x="762381" y="1039355"/>
                  </a:lnTo>
                  <a:lnTo>
                    <a:pt x="762381" y="867956"/>
                  </a:lnTo>
                  <a:lnTo>
                    <a:pt x="812977" y="838746"/>
                  </a:lnTo>
                  <a:lnTo>
                    <a:pt x="910805" y="782269"/>
                  </a:lnTo>
                  <a:lnTo>
                    <a:pt x="910805" y="723861"/>
                  </a:lnTo>
                  <a:lnTo>
                    <a:pt x="893927" y="714108"/>
                  </a:lnTo>
                  <a:lnTo>
                    <a:pt x="893927" y="753059"/>
                  </a:lnTo>
                  <a:lnTo>
                    <a:pt x="745502" y="838746"/>
                  </a:lnTo>
                  <a:lnTo>
                    <a:pt x="728637" y="829017"/>
                  </a:lnTo>
                  <a:lnTo>
                    <a:pt x="728637" y="867956"/>
                  </a:lnTo>
                  <a:lnTo>
                    <a:pt x="728637" y="1039355"/>
                  </a:lnTo>
                  <a:lnTo>
                    <a:pt x="580212" y="953655"/>
                  </a:lnTo>
                  <a:lnTo>
                    <a:pt x="580212" y="782269"/>
                  </a:lnTo>
                  <a:lnTo>
                    <a:pt x="728637" y="867956"/>
                  </a:lnTo>
                  <a:lnTo>
                    <a:pt x="728637" y="829017"/>
                  </a:lnTo>
                  <a:lnTo>
                    <a:pt x="647687" y="782269"/>
                  </a:lnTo>
                  <a:lnTo>
                    <a:pt x="597077" y="753059"/>
                  </a:lnTo>
                  <a:lnTo>
                    <a:pt x="745502" y="667359"/>
                  </a:lnTo>
                  <a:lnTo>
                    <a:pt x="893927" y="753059"/>
                  </a:lnTo>
                  <a:lnTo>
                    <a:pt x="893927" y="714108"/>
                  </a:lnTo>
                  <a:lnTo>
                    <a:pt x="812965" y="667359"/>
                  </a:lnTo>
                  <a:lnTo>
                    <a:pt x="751332" y="631774"/>
                  </a:lnTo>
                  <a:lnTo>
                    <a:pt x="748423" y="631012"/>
                  </a:lnTo>
                  <a:lnTo>
                    <a:pt x="742594" y="631012"/>
                  </a:lnTo>
                  <a:lnTo>
                    <a:pt x="739686" y="631774"/>
                  </a:lnTo>
                  <a:lnTo>
                    <a:pt x="549694" y="741464"/>
                  </a:lnTo>
                  <a:lnTo>
                    <a:pt x="546481" y="747039"/>
                  </a:lnTo>
                  <a:lnTo>
                    <a:pt x="546481" y="969429"/>
                  </a:lnTo>
                  <a:lnTo>
                    <a:pt x="549694" y="974991"/>
                  </a:lnTo>
                  <a:lnTo>
                    <a:pt x="742289" y="1086180"/>
                  </a:lnTo>
                  <a:lnTo>
                    <a:pt x="748728" y="1086180"/>
                  </a:lnTo>
                  <a:lnTo>
                    <a:pt x="829843" y="1039355"/>
                  </a:lnTo>
                  <a:lnTo>
                    <a:pt x="941311" y="974991"/>
                  </a:lnTo>
                  <a:lnTo>
                    <a:pt x="944537" y="969429"/>
                  </a:lnTo>
                  <a:lnTo>
                    <a:pt x="944537" y="782269"/>
                  </a:lnTo>
                  <a:lnTo>
                    <a:pt x="944537" y="747039"/>
                  </a:lnTo>
                  <a:close/>
                </a:path>
                <a:path extrusionOk="0" h="1717675" w="1309369">
                  <a:moveTo>
                    <a:pt x="1308862" y="327101"/>
                  </a:moveTo>
                  <a:lnTo>
                    <a:pt x="1306398" y="322173"/>
                  </a:lnTo>
                  <a:lnTo>
                    <a:pt x="1301699" y="318566"/>
                  </a:lnTo>
                  <a:lnTo>
                    <a:pt x="1301076" y="318147"/>
                  </a:lnTo>
                  <a:lnTo>
                    <a:pt x="1275118" y="303161"/>
                  </a:lnTo>
                  <a:lnTo>
                    <a:pt x="1275118" y="361594"/>
                  </a:lnTo>
                  <a:lnTo>
                    <a:pt x="1275118" y="532980"/>
                  </a:lnTo>
                  <a:lnTo>
                    <a:pt x="1126693" y="618667"/>
                  </a:lnTo>
                  <a:lnTo>
                    <a:pt x="1126693" y="447281"/>
                  </a:lnTo>
                  <a:lnTo>
                    <a:pt x="1177302" y="418071"/>
                  </a:lnTo>
                  <a:lnTo>
                    <a:pt x="1275118" y="361594"/>
                  </a:lnTo>
                  <a:lnTo>
                    <a:pt x="1275118" y="303161"/>
                  </a:lnTo>
                  <a:lnTo>
                    <a:pt x="1258252" y="293433"/>
                  </a:lnTo>
                  <a:lnTo>
                    <a:pt x="1258252" y="332371"/>
                  </a:lnTo>
                  <a:lnTo>
                    <a:pt x="1109827" y="418071"/>
                  </a:lnTo>
                  <a:lnTo>
                    <a:pt x="1092962" y="408343"/>
                  </a:lnTo>
                  <a:lnTo>
                    <a:pt x="1092962" y="447281"/>
                  </a:lnTo>
                  <a:lnTo>
                    <a:pt x="1092962" y="618667"/>
                  </a:lnTo>
                  <a:lnTo>
                    <a:pt x="812977" y="457022"/>
                  </a:lnTo>
                  <a:lnTo>
                    <a:pt x="711784" y="398602"/>
                  </a:lnTo>
                  <a:lnTo>
                    <a:pt x="711784" y="437540"/>
                  </a:lnTo>
                  <a:lnTo>
                    <a:pt x="364324" y="638162"/>
                  </a:lnTo>
                  <a:lnTo>
                    <a:pt x="364324" y="677100"/>
                  </a:lnTo>
                  <a:lnTo>
                    <a:pt x="364324" y="1269174"/>
                  </a:lnTo>
                  <a:lnTo>
                    <a:pt x="215900" y="1354874"/>
                  </a:lnTo>
                  <a:lnTo>
                    <a:pt x="215900" y="762800"/>
                  </a:lnTo>
                  <a:lnTo>
                    <a:pt x="266496" y="733590"/>
                  </a:lnTo>
                  <a:lnTo>
                    <a:pt x="364324" y="677100"/>
                  </a:lnTo>
                  <a:lnTo>
                    <a:pt x="364324" y="638162"/>
                  </a:lnTo>
                  <a:lnTo>
                    <a:pt x="199034" y="733590"/>
                  </a:lnTo>
                  <a:lnTo>
                    <a:pt x="182156" y="723849"/>
                  </a:lnTo>
                  <a:lnTo>
                    <a:pt x="182156" y="762800"/>
                  </a:lnTo>
                  <a:lnTo>
                    <a:pt x="182156" y="1354874"/>
                  </a:lnTo>
                  <a:lnTo>
                    <a:pt x="33731" y="1269174"/>
                  </a:lnTo>
                  <a:lnTo>
                    <a:pt x="33731" y="677100"/>
                  </a:lnTo>
                  <a:lnTo>
                    <a:pt x="182156" y="762800"/>
                  </a:lnTo>
                  <a:lnTo>
                    <a:pt x="182156" y="723849"/>
                  </a:lnTo>
                  <a:lnTo>
                    <a:pt x="101193" y="677100"/>
                  </a:lnTo>
                  <a:lnTo>
                    <a:pt x="50609" y="647890"/>
                  </a:lnTo>
                  <a:lnTo>
                    <a:pt x="101206" y="618667"/>
                  </a:lnTo>
                  <a:lnTo>
                    <a:pt x="563346" y="351853"/>
                  </a:lnTo>
                  <a:lnTo>
                    <a:pt x="711784" y="437540"/>
                  </a:lnTo>
                  <a:lnTo>
                    <a:pt x="711784" y="398602"/>
                  </a:lnTo>
                  <a:lnTo>
                    <a:pt x="630809" y="351853"/>
                  </a:lnTo>
                  <a:lnTo>
                    <a:pt x="580212" y="322643"/>
                  </a:lnTo>
                  <a:lnTo>
                    <a:pt x="580212" y="151244"/>
                  </a:lnTo>
                  <a:lnTo>
                    <a:pt x="1092962" y="447281"/>
                  </a:lnTo>
                  <a:lnTo>
                    <a:pt x="1092962" y="408343"/>
                  </a:lnTo>
                  <a:lnTo>
                    <a:pt x="647687" y="151244"/>
                  </a:lnTo>
                  <a:lnTo>
                    <a:pt x="597077" y="122034"/>
                  </a:lnTo>
                  <a:lnTo>
                    <a:pt x="745502" y="36334"/>
                  </a:lnTo>
                  <a:lnTo>
                    <a:pt x="1258252" y="332371"/>
                  </a:lnTo>
                  <a:lnTo>
                    <a:pt x="1258252" y="293433"/>
                  </a:lnTo>
                  <a:lnTo>
                    <a:pt x="812965" y="36334"/>
                  </a:lnTo>
                  <a:lnTo>
                    <a:pt x="751344" y="749"/>
                  </a:lnTo>
                  <a:lnTo>
                    <a:pt x="748423" y="0"/>
                  </a:lnTo>
                  <a:lnTo>
                    <a:pt x="742594" y="0"/>
                  </a:lnTo>
                  <a:lnTo>
                    <a:pt x="739686" y="749"/>
                  </a:lnTo>
                  <a:lnTo>
                    <a:pt x="546481" y="112306"/>
                  </a:lnTo>
                  <a:lnTo>
                    <a:pt x="546481" y="151244"/>
                  </a:lnTo>
                  <a:lnTo>
                    <a:pt x="546481" y="322643"/>
                  </a:lnTo>
                  <a:lnTo>
                    <a:pt x="33743" y="618667"/>
                  </a:lnTo>
                  <a:lnTo>
                    <a:pt x="33743" y="447281"/>
                  </a:lnTo>
                  <a:lnTo>
                    <a:pt x="546481" y="151244"/>
                  </a:lnTo>
                  <a:lnTo>
                    <a:pt x="546481" y="112306"/>
                  </a:lnTo>
                  <a:lnTo>
                    <a:pt x="3213" y="425958"/>
                  </a:lnTo>
                  <a:lnTo>
                    <a:pt x="0" y="431520"/>
                  </a:lnTo>
                  <a:lnTo>
                    <a:pt x="0" y="1284935"/>
                  </a:lnTo>
                  <a:lnTo>
                    <a:pt x="3213" y="1290497"/>
                  </a:lnTo>
                  <a:lnTo>
                    <a:pt x="742289" y="1717217"/>
                  </a:lnTo>
                  <a:lnTo>
                    <a:pt x="748715" y="1717217"/>
                  </a:lnTo>
                  <a:lnTo>
                    <a:pt x="812977" y="1680108"/>
                  </a:lnTo>
                  <a:lnTo>
                    <a:pt x="1011999" y="1565211"/>
                  </a:lnTo>
                  <a:lnTo>
                    <a:pt x="1305636" y="1395679"/>
                  </a:lnTo>
                  <a:lnTo>
                    <a:pt x="1308862" y="1390103"/>
                  </a:lnTo>
                  <a:lnTo>
                    <a:pt x="1308862" y="1202944"/>
                  </a:lnTo>
                  <a:lnTo>
                    <a:pt x="1308862" y="1167714"/>
                  </a:lnTo>
                  <a:lnTo>
                    <a:pt x="1305636" y="1162138"/>
                  </a:lnTo>
                  <a:lnTo>
                    <a:pt x="1275118" y="1144524"/>
                  </a:lnTo>
                  <a:lnTo>
                    <a:pt x="1275118" y="1202944"/>
                  </a:lnTo>
                  <a:lnTo>
                    <a:pt x="1275118" y="1374343"/>
                  </a:lnTo>
                  <a:lnTo>
                    <a:pt x="944537" y="1565211"/>
                  </a:lnTo>
                  <a:lnTo>
                    <a:pt x="944537" y="1393825"/>
                  </a:lnTo>
                  <a:lnTo>
                    <a:pt x="995133" y="1364602"/>
                  </a:lnTo>
                  <a:lnTo>
                    <a:pt x="1275118" y="1202944"/>
                  </a:lnTo>
                  <a:lnTo>
                    <a:pt x="1275118" y="1144524"/>
                  </a:lnTo>
                  <a:lnTo>
                    <a:pt x="1258252" y="1134783"/>
                  </a:lnTo>
                  <a:lnTo>
                    <a:pt x="1258252" y="1173734"/>
                  </a:lnTo>
                  <a:lnTo>
                    <a:pt x="927671" y="1364602"/>
                  </a:lnTo>
                  <a:lnTo>
                    <a:pt x="910805" y="1354874"/>
                  </a:lnTo>
                  <a:lnTo>
                    <a:pt x="910805" y="1565211"/>
                  </a:lnTo>
                  <a:lnTo>
                    <a:pt x="893927" y="1555470"/>
                  </a:lnTo>
                  <a:lnTo>
                    <a:pt x="893927" y="1594421"/>
                  </a:lnTo>
                  <a:lnTo>
                    <a:pt x="745502" y="1680108"/>
                  </a:lnTo>
                  <a:lnTo>
                    <a:pt x="232752" y="1384084"/>
                  </a:lnTo>
                  <a:lnTo>
                    <a:pt x="283362" y="1354874"/>
                  </a:lnTo>
                  <a:lnTo>
                    <a:pt x="381190" y="1298384"/>
                  </a:lnTo>
                  <a:lnTo>
                    <a:pt x="893927" y="1594421"/>
                  </a:lnTo>
                  <a:lnTo>
                    <a:pt x="893927" y="1555470"/>
                  </a:lnTo>
                  <a:lnTo>
                    <a:pt x="448652" y="1298384"/>
                  </a:lnTo>
                  <a:lnTo>
                    <a:pt x="398056" y="1269174"/>
                  </a:lnTo>
                  <a:lnTo>
                    <a:pt x="398056" y="1098397"/>
                  </a:lnTo>
                  <a:lnTo>
                    <a:pt x="910780" y="1393825"/>
                  </a:lnTo>
                  <a:lnTo>
                    <a:pt x="910805" y="1565211"/>
                  </a:lnTo>
                  <a:lnTo>
                    <a:pt x="910805" y="1354874"/>
                  </a:lnTo>
                  <a:lnTo>
                    <a:pt x="779246" y="1278915"/>
                  </a:lnTo>
                  <a:lnTo>
                    <a:pt x="812774" y="1259547"/>
                  </a:lnTo>
                  <a:lnTo>
                    <a:pt x="1109827" y="1088034"/>
                  </a:lnTo>
                  <a:lnTo>
                    <a:pt x="1258252" y="1173734"/>
                  </a:lnTo>
                  <a:lnTo>
                    <a:pt x="1258252" y="1134783"/>
                  </a:lnTo>
                  <a:lnTo>
                    <a:pt x="1177290" y="1088034"/>
                  </a:lnTo>
                  <a:lnTo>
                    <a:pt x="1115656" y="1052449"/>
                  </a:lnTo>
                  <a:lnTo>
                    <a:pt x="1112735" y="1051699"/>
                  </a:lnTo>
                  <a:lnTo>
                    <a:pt x="1106919" y="1051699"/>
                  </a:lnTo>
                  <a:lnTo>
                    <a:pt x="1104011" y="1052449"/>
                  </a:lnTo>
                  <a:lnTo>
                    <a:pt x="745312" y="1259547"/>
                  </a:lnTo>
                  <a:lnTo>
                    <a:pt x="465620" y="1098397"/>
                  </a:lnTo>
                  <a:lnTo>
                    <a:pt x="398056" y="1059459"/>
                  </a:lnTo>
                  <a:lnTo>
                    <a:pt x="398056" y="677100"/>
                  </a:lnTo>
                  <a:lnTo>
                    <a:pt x="398056" y="657618"/>
                  </a:lnTo>
                  <a:lnTo>
                    <a:pt x="745502" y="457022"/>
                  </a:lnTo>
                  <a:lnTo>
                    <a:pt x="1106614" y="665505"/>
                  </a:lnTo>
                  <a:lnTo>
                    <a:pt x="1113040" y="665505"/>
                  </a:lnTo>
                  <a:lnTo>
                    <a:pt x="1194168" y="618667"/>
                  </a:lnTo>
                  <a:lnTo>
                    <a:pt x="1305648" y="554304"/>
                  </a:lnTo>
                  <a:lnTo>
                    <a:pt x="1308862" y="548741"/>
                  </a:lnTo>
                  <a:lnTo>
                    <a:pt x="1308862" y="361594"/>
                  </a:lnTo>
                  <a:lnTo>
                    <a:pt x="1308862" y="327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  <p:grpSp>
        <p:nvGrpSpPr>
          <p:cNvPr id="2052" name="Google Shape;2052;p90"/>
          <p:cNvGrpSpPr/>
          <p:nvPr/>
        </p:nvGrpSpPr>
        <p:grpSpPr>
          <a:xfrm>
            <a:off x="6393925" y="3412111"/>
            <a:ext cx="927164" cy="1150137"/>
            <a:chOff x="14058762" y="7502442"/>
            <a:chExt cx="2038620" cy="2528886"/>
          </a:xfrm>
        </p:grpSpPr>
        <p:grpSp>
          <p:nvGrpSpPr>
            <p:cNvPr id="2053" name="Google Shape;2053;p90"/>
            <p:cNvGrpSpPr/>
            <p:nvPr/>
          </p:nvGrpSpPr>
          <p:grpSpPr>
            <a:xfrm>
              <a:off x="14058762" y="9457997"/>
              <a:ext cx="2038620" cy="573331"/>
              <a:chOff x="14058762" y="9457997"/>
              <a:chExt cx="2038620" cy="573331"/>
            </a:xfrm>
          </p:grpSpPr>
          <p:grpSp>
            <p:nvGrpSpPr>
              <p:cNvPr id="2054" name="Google Shape;2054;p90"/>
              <p:cNvGrpSpPr/>
              <p:nvPr/>
            </p:nvGrpSpPr>
            <p:grpSpPr>
              <a:xfrm>
                <a:off x="14058762" y="9457997"/>
                <a:ext cx="2038620" cy="238353"/>
                <a:chOff x="14058762" y="9457997"/>
                <a:chExt cx="2038620" cy="238353"/>
              </a:xfrm>
            </p:grpSpPr>
            <p:pic>
              <p:nvPicPr>
                <p:cNvPr id="2055" name="Google Shape;2055;p90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>
                  <a:off x="14058762" y="9457997"/>
                  <a:ext cx="477042" cy="2383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56" name="Google Shape;2056;p90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14567917" y="9461798"/>
                  <a:ext cx="206224" cy="2304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57" name="Google Shape;2057;p90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14805711" y="9458347"/>
                  <a:ext cx="391750" cy="2380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58" name="Google Shape;2058;p90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0" l="0" r="0" t="0"/>
                <a:stretch/>
              </p:blipFill>
              <p:spPr>
                <a:xfrm>
                  <a:off x="15223908" y="9461798"/>
                  <a:ext cx="186528" cy="2304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59" name="Google Shape;2059;p90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 b="0" l="0" r="0" t="0"/>
                <a:stretch/>
              </p:blipFill>
              <p:spPr>
                <a:xfrm>
                  <a:off x="15440144" y="9461801"/>
                  <a:ext cx="205878" cy="2345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60" name="Google Shape;2060;p90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15676414" y="9458005"/>
                  <a:ext cx="420968" cy="2383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61" name="Google Shape;2061;p90"/>
              <p:cNvGrpSpPr/>
              <p:nvPr/>
            </p:nvGrpSpPr>
            <p:grpSpPr>
              <a:xfrm>
                <a:off x="14457754" y="9792634"/>
                <a:ext cx="1249148" cy="238694"/>
                <a:chOff x="14457754" y="9792634"/>
                <a:chExt cx="1249148" cy="238694"/>
              </a:xfrm>
            </p:grpSpPr>
            <p:pic>
              <p:nvPicPr>
                <p:cNvPr id="2062" name="Google Shape;2062;p90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14457754" y="9796436"/>
                  <a:ext cx="213124" cy="2304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63" name="Google Shape;2063;p90"/>
                <p:cNvSpPr/>
                <p:nvPr/>
              </p:nvSpPr>
              <p:spPr>
                <a:xfrm>
                  <a:off x="14706452" y="9796434"/>
                  <a:ext cx="49530" cy="230504"/>
                </a:xfrm>
                <a:custGeom>
                  <a:rect b="b" l="l" r="r" t="t"/>
                  <a:pathLst>
                    <a:path extrusionOk="0" h="230504" w="49530">
                      <a:moveTo>
                        <a:pt x="49045" y="0"/>
                      </a:moveTo>
                      <a:lnTo>
                        <a:pt x="0" y="0"/>
                      </a:lnTo>
                      <a:lnTo>
                        <a:pt x="0" y="230401"/>
                      </a:lnTo>
                      <a:lnTo>
                        <a:pt x="49045" y="230401"/>
                      </a:lnTo>
                      <a:lnTo>
                        <a:pt x="490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00"/>
                </a:p>
              </p:txBody>
            </p:sp>
            <p:pic>
              <p:nvPicPr>
                <p:cNvPr id="2064" name="Google Shape;2064;p90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>
                  <a:off x="14790840" y="9792634"/>
                  <a:ext cx="220726" cy="2386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65" name="Google Shape;2065;p90"/>
                <p:cNvSpPr/>
                <p:nvPr/>
              </p:nvSpPr>
              <p:spPr>
                <a:xfrm>
                  <a:off x="15054044" y="9796434"/>
                  <a:ext cx="49530" cy="230504"/>
                </a:xfrm>
                <a:custGeom>
                  <a:rect b="b" l="l" r="r" t="t"/>
                  <a:pathLst>
                    <a:path extrusionOk="0" h="230504" w="49530">
                      <a:moveTo>
                        <a:pt x="49056" y="0"/>
                      </a:moveTo>
                      <a:lnTo>
                        <a:pt x="0" y="0"/>
                      </a:lnTo>
                      <a:lnTo>
                        <a:pt x="0" y="230401"/>
                      </a:lnTo>
                      <a:lnTo>
                        <a:pt x="49056" y="230401"/>
                      </a:lnTo>
                      <a:lnTo>
                        <a:pt x="4905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00"/>
                </a:p>
              </p:txBody>
            </p:sp>
            <p:pic>
              <p:nvPicPr>
                <p:cNvPr id="2066" name="Google Shape;2066;p90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15129139" y="9796429"/>
                  <a:ext cx="405525" cy="2304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67" name="Google Shape;2067;p90"/>
                <p:cNvSpPr/>
                <p:nvPr/>
              </p:nvSpPr>
              <p:spPr>
                <a:xfrm>
                  <a:off x="15560218" y="9796443"/>
                  <a:ext cx="146684" cy="229870"/>
                </a:xfrm>
                <a:custGeom>
                  <a:rect b="b" l="l" r="r" t="t"/>
                  <a:pathLst>
                    <a:path extrusionOk="0" h="229870" w="146684">
                      <a:moveTo>
                        <a:pt x="146469" y="186690"/>
                      </a:moveTo>
                      <a:lnTo>
                        <a:pt x="49047" y="186690"/>
                      </a:lnTo>
                      <a:lnTo>
                        <a:pt x="49047" y="0"/>
                      </a:lnTo>
                      <a:lnTo>
                        <a:pt x="0" y="0"/>
                      </a:lnTo>
                      <a:lnTo>
                        <a:pt x="0" y="186690"/>
                      </a:lnTo>
                      <a:lnTo>
                        <a:pt x="0" y="229870"/>
                      </a:lnTo>
                      <a:lnTo>
                        <a:pt x="146469" y="229870"/>
                      </a:lnTo>
                      <a:lnTo>
                        <a:pt x="146469" y="1866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00"/>
                </a:p>
              </p:txBody>
            </p:sp>
          </p:grpSp>
        </p:grpSp>
        <p:sp>
          <p:nvSpPr>
            <p:cNvPr id="2068" name="Google Shape;2068;p90"/>
            <p:cNvSpPr/>
            <p:nvPr/>
          </p:nvSpPr>
          <p:spPr>
            <a:xfrm>
              <a:off x="14332991" y="7502442"/>
              <a:ext cx="1309369" cy="1717675"/>
            </a:xfrm>
            <a:custGeom>
              <a:rect b="b" l="l" r="r" t="t"/>
              <a:pathLst>
                <a:path extrusionOk="0" h="1717675" w="1309369">
                  <a:moveTo>
                    <a:pt x="944537" y="747788"/>
                  </a:moveTo>
                  <a:lnTo>
                    <a:pt x="941324" y="742226"/>
                  </a:lnTo>
                  <a:lnTo>
                    <a:pt x="910793" y="724611"/>
                  </a:lnTo>
                  <a:lnTo>
                    <a:pt x="910793" y="763562"/>
                  </a:lnTo>
                  <a:lnTo>
                    <a:pt x="910793" y="934948"/>
                  </a:lnTo>
                  <a:lnTo>
                    <a:pt x="893927" y="925220"/>
                  </a:lnTo>
                  <a:lnTo>
                    <a:pt x="893927" y="964158"/>
                  </a:lnTo>
                  <a:lnTo>
                    <a:pt x="745502" y="1049858"/>
                  </a:lnTo>
                  <a:lnTo>
                    <a:pt x="597077" y="964158"/>
                  </a:lnTo>
                  <a:lnTo>
                    <a:pt x="647674" y="934948"/>
                  </a:lnTo>
                  <a:lnTo>
                    <a:pt x="745502" y="878471"/>
                  </a:lnTo>
                  <a:lnTo>
                    <a:pt x="893927" y="964158"/>
                  </a:lnTo>
                  <a:lnTo>
                    <a:pt x="893927" y="925220"/>
                  </a:lnTo>
                  <a:lnTo>
                    <a:pt x="812977" y="878471"/>
                  </a:lnTo>
                  <a:lnTo>
                    <a:pt x="762368" y="849249"/>
                  </a:lnTo>
                  <a:lnTo>
                    <a:pt x="762368" y="677862"/>
                  </a:lnTo>
                  <a:lnTo>
                    <a:pt x="910793" y="763562"/>
                  </a:lnTo>
                  <a:lnTo>
                    <a:pt x="910793" y="724611"/>
                  </a:lnTo>
                  <a:lnTo>
                    <a:pt x="829830" y="677862"/>
                  </a:lnTo>
                  <a:lnTo>
                    <a:pt x="748715" y="631024"/>
                  </a:lnTo>
                  <a:lnTo>
                    <a:pt x="742289" y="631024"/>
                  </a:lnTo>
                  <a:lnTo>
                    <a:pt x="728637" y="638911"/>
                  </a:lnTo>
                  <a:lnTo>
                    <a:pt x="728637" y="677862"/>
                  </a:lnTo>
                  <a:lnTo>
                    <a:pt x="728637" y="849249"/>
                  </a:lnTo>
                  <a:lnTo>
                    <a:pt x="580212" y="934948"/>
                  </a:lnTo>
                  <a:lnTo>
                    <a:pt x="580212" y="763562"/>
                  </a:lnTo>
                  <a:lnTo>
                    <a:pt x="728637" y="677862"/>
                  </a:lnTo>
                  <a:lnTo>
                    <a:pt x="728637" y="638911"/>
                  </a:lnTo>
                  <a:lnTo>
                    <a:pt x="549694" y="742226"/>
                  </a:lnTo>
                  <a:lnTo>
                    <a:pt x="546468" y="747788"/>
                  </a:lnTo>
                  <a:lnTo>
                    <a:pt x="546468" y="970178"/>
                  </a:lnTo>
                  <a:lnTo>
                    <a:pt x="549694" y="975753"/>
                  </a:lnTo>
                  <a:lnTo>
                    <a:pt x="739686" y="1085443"/>
                  </a:lnTo>
                  <a:lnTo>
                    <a:pt x="742594" y="1086192"/>
                  </a:lnTo>
                  <a:lnTo>
                    <a:pt x="748411" y="1086192"/>
                  </a:lnTo>
                  <a:lnTo>
                    <a:pt x="751332" y="1085443"/>
                  </a:lnTo>
                  <a:lnTo>
                    <a:pt x="812965" y="1049858"/>
                  </a:lnTo>
                  <a:lnTo>
                    <a:pt x="941324" y="975753"/>
                  </a:lnTo>
                  <a:lnTo>
                    <a:pt x="944537" y="970178"/>
                  </a:lnTo>
                  <a:lnTo>
                    <a:pt x="944537" y="934948"/>
                  </a:lnTo>
                  <a:lnTo>
                    <a:pt x="944537" y="747788"/>
                  </a:lnTo>
                  <a:close/>
                </a:path>
                <a:path extrusionOk="0" h="1717675" w="1309369">
                  <a:moveTo>
                    <a:pt x="1308862" y="1168476"/>
                  </a:moveTo>
                  <a:lnTo>
                    <a:pt x="1305648" y="1162900"/>
                  </a:lnTo>
                  <a:lnTo>
                    <a:pt x="1275130" y="1145286"/>
                  </a:lnTo>
                  <a:lnTo>
                    <a:pt x="1275130" y="1184236"/>
                  </a:lnTo>
                  <a:lnTo>
                    <a:pt x="1275130" y="1355636"/>
                  </a:lnTo>
                  <a:lnTo>
                    <a:pt x="1258252" y="1345895"/>
                  </a:lnTo>
                  <a:lnTo>
                    <a:pt x="1258252" y="1384833"/>
                  </a:lnTo>
                  <a:lnTo>
                    <a:pt x="745502" y="1680883"/>
                  </a:lnTo>
                  <a:lnTo>
                    <a:pt x="597077" y="1595183"/>
                  </a:lnTo>
                  <a:lnTo>
                    <a:pt x="647687" y="1565973"/>
                  </a:lnTo>
                  <a:lnTo>
                    <a:pt x="1109827" y="1299133"/>
                  </a:lnTo>
                  <a:lnTo>
                    <a:pt x="1258252" y="1384833"/>
                  </a:lnTo>
                  <a:lnTo>
                    <a:pt x="1258252" y="1345895"/>
                  </a:lnTo>
                  <a:lnTo>
                    <a:pt x="1177290" y="1299133"/>
                  </a:lnTo>
                  <a:lnTo>
                    <a:pt x="1126693" y="1269923"/>
                  </a:lnTo>
                  <a:lnTo>
                    <a:pt x="1126693" y="1098537"/>
                  </a:lnTo>
                  <a:lnTo>
                    <a:pt x="1275130" y="1184236"/>
                  </a:lnTo>
                  <a:lnTo>
                    <a:pt x="1275130" y="1145286"/>
                  </a:lnTo>
                  <a:lnTo>
                    <a:pt x="1194168" y="1098537"/>
                  </a:lnTo>
                  <a:lnTo>
                    <a:pt x="1113040" y="1051699"/>
                  </a:lnTo>
                  <a:lnTo>
                    <a:pt x="1106614" y="1051699"/>
                  </a:lnTo>
                  <a:lnTo>
                    <a:pt x="1092962" y="1059586"/>
                  </a:lnTo>
                  <a:lnTo>
                    <a:pt x="1092962" y="1098537"/>
                  </a:lnTo>
                  <a:lnTo>
                    <a:pt x="1092962" y="1269923"/>
                  </a:lnTo>
                  <a:lnTo>
                    <a:pt x="580212" y="1565973"/>
                  </a:lnTo>
                  <a:lnTo>
                    <a:pt x="580237" y="1394574"/>
                  </a:lnTo>
                  <a:lnTo>
                    <a:pt x="630809" y="1365364"/>
                  </a:lnTo>
                  <a:lnTo>
                    <a:pt x="812990" y="1260182"/>
                  </a:lnTo>
                  <a:lnTo>
                    <a:pt x="1092962" y="1098537"/>
                  </a:lnTo>
                  <a:lnTo>
                    <a:pt x="1092962" y="1059586"/>
                  </a:lnTo>
                  <a:lnTo>
                    <a:pt x="745502" y="1260182"/>
                  </a:lnTo>
                  <a:lnTo>
                    <a:pt x="711784" y="1240726"/>
                  </a:lnTo>
                  <a:lnTo>
                    <a:pt x="711784" y="1279664"/>
                  </a:lnTo>
                  <a:lnTo>
                    <a:pt x="563346" y="1365364"/>
                  </a:lnTo>
                  <a:lnTo>
                    <a:pt x="546481" y="1355636"/>
                  </a:lnTo>
                  <a:lnTo>
                    <a:pt x="546481" y="1394574"/>
                  </a:lnTo>
                  <a:lnTo>
                    <a:pt x="546481" y="1565973"/>
                  </a:lnTo>
                  <a:lnTo>
                    <a:pt x="33731" y="1269923"/>
                  </a:lnTo>
                  <a:lnTo>
                    <a:pt x="33731" y="1098537"/>
                  </a:lnTo>
                  <a:lnTo>
                    <a:pt x="546481" y="1394574"/>
                  </a:lnTo>
                  <a:lnTo>
                    <a:pt x="546481" y="1355636"/>
                  </a:lnTo>
                  <a:lnTo>
                    <a:pt x="101193" y="1098537"/>
                  </a:lnTo>
                  <a:lnTo>
                    <a:pt x="50596" y="1069327"/>
                  </a:lnTo>
                  <a:lnTo>
                    <a:pt x="101193" y="1040117"/>
                  </a:lnTo>
                  <a:lnTo>
                    <a:pt x="199021" y="983627"/>
                  </a:lnTo>
                  <a:lnTo>
                    <a:pt x="711784" y="1279664"/>
                  </a:lnTo>
                  <a:lnTo>
                    <a:pt x="711784" y="1240726"/>
                  </a:lnTo>
                  <a:lnTo>
                    <a:pt x="398056" y="1059586"/>
                  </a:lnTo>
                  <a:lnTo>
                    <a:pt x="398056" y="1040117"/>
                  </a:lnTo>
                  <a:lnTo>
                    <a:pt x="398056" y="657758"/>
                  </a:lnTo>
                  <a:lnTo>
                    <a:pt x="465632" y="618820"/>
                  </a:lnTo>
                  <a:lnTo>
                    <a:pt x="745312" y="457669"/>
                  </a:lnTo>
                  <a:lnTo>
                    <a:pt x="1103998" y="664756"/>
                  </a:lnTo>
                  <a:lnTo>
                    <a:pt x="1106919" y="665518"/>
                  </a:lnTo>
                  <a:lnTo>
                    <a:pt x="1112748" y="665518"/>
                  </a:lnTo>
                  <a:lnTo>
                    <a:pt x="1115656" y="664756"/>
                  </a:lnTo>
                  <a:lnTo>
                    <a:pt x="1177290" y="629170"/>
                  </a:lnTo>
                  <a:lnTo>
                    <a:pt x="1305636" y="555066"/>
                  </a:lnTo>
                  <a:lnTo>
                    <a:pt x="1308849" y="549503"/>
                  </a:lnTo>
                  <a:lnTo>
                    <a:pt x="1308849" y="514261"/>
                  </a:lnTo>
                  <a:lnTo>
                    <a:pt x="1308849" y="327113"/>
                  </a:lnTo>
                  <a:lnTo>
                    <a:pt x="1305636" y="321551"/>
                  </a:lnTo>
                  <a:lnTo>
                    <a:pt x="1275130" y="303949"/>
                  </a:lnTo>
                  <a:lnTo>
                    <a:pt x="1275130" y="342874"/>
                  </a:lnTo>
                  <a:lnTo>
                    <a:pt x="1275130" y="514261"/>
                  </a:lnTo>
                  <a:lnTo>
                    <a:pt x="1258252" y="504520"/>
                  </a:lnTo>
                  <a:lnTo>
                    <a:pt x="1258252" y="543471"/>
                  </a:lnTo>
                  <a:lnTo>
                    <a:pt x="1109827" y="629170"/>
                  </a:lnTo>
                  <a:lnTo>
                    <a:pt x="812774" y="457669"/>
                  </a:lnTo>
                  <a:lnTo>
                    <a:pt x="779246" y="438302"/>
                  </a:lnTo>
                  <a:lnTo>
                    <a:pt x="927671" y="352602"/>
                  </a:lnTo>
                  <a:lnTo>
                    <a:pt x="1258252" y="543471"/>
                  </a:lnTo>
                  <a:lnTo>
                    <a:pt x="1258252" y="504520"/>
                  </a:lnTo>
                  <a:lnTo>
                    <a:pt x="995133" y="352602"/>
                  </a:lnTo>
                  <a:lnTo>
                    <a:pt x="944537" y="323392"/>
                  </a:lnTo>
                  <a:lnTo>
                    <a:pt x="944537" y="152006"/>
                  </a:lnTo>
                  <a:lnTo>
                    <a:pt x="1275130" y="342874"/>
                  </a:lnTo>
                  <a:lnTo>
                    <a:pt x="1275130" y="303949"/>
                  </a:lnTo>
                  <a:lnTo>
                    <a:pt x="1011986" y="152006"/>
                  </a:lnTo>
                  <a:lnTo>
                    <a:pt x="910805" y="93586"/>
                  </a:lnTo>
                  <a:lnTo>
                    <a:pt x="910805" y="152006"/>
                  </a:lnTo>
                  <a:lnTo>
                    <a:pt x="910805" y="323392"/>
                  </a:lnTo>
                  <a:lnTo>
                    <a:pt x="398056" y="618820"/>
                  </a:lnTo>
                  <a:lnTo>
                    <a:pt x="398056" y="448030"/>
                  </a:lnTo>
                  <a:lnTo>
                    <a:pt x="448652" y="418820"/>
                  </a:lnTo>
                  <a:lnTo>
                    <a:pt x="910805" y="152006"/>
                  </a:lnTo>
                  <a:lnTo>
                    <a:pt x="910805" y="93586"/>
                  </a:lnTo>
                  <a:lnTo>
                    <a:pt x="893927" y="83845"/>
                  </a:lnTo>
                  <a:lnTo>
                    <a:pt x="893927" y="122783"/>
                  </a:lnTo>
                  <a:lnTo>
                    <a:pt x="381177" y="418820"/>
                  </a:lnTo>
                  <a:lnTo>
                    <a:pt x="364312" y="409092"/>
                  </a:lnTo>
                  <a:lnTo>
                    <a:pt x="364312" y="1040117"/>
                  </a:lnTo>
                  <a:lnTo>
                    <a:pt x="266484" y="983627"/>
                  </a:lnTo>
                  <a:lnTo>
                    <a:pt x="215887" y="954417"/>
                  </a:lnTo>
                  <a:lnTo>
                    <a:pt x="215887" y="362343"/>
                  </a:lnTo>
                  <a:lnTo>
                    <a:pt x="364299" y="448030"/>
                  </a:lnTo>
                  <a:lnTo>
                    <a:pt x="364312" y="1040117"/>
                  </a:lnTo>
                  <a:lnTo>
                    <a:pt x="364312" y="409092"/>
                  </a:lnTo>
                  <a:lnTo>
                    <a:pt x="283362" y="362343"/>
                  </a:lnTo>
                  <a:lnTo>
                    <a:pt x="232752" y="333133"/>
                  </a:lnTo>
                  <a:lnTo>
                    <a:pt x="745502" y="37096"/>
                  </a:lnTo>
                  <a:lnTo>
                    <a:pt x="893927" y="122783"/>
                  </a:lnTo>
                  <a:lnTo>
                    <a:pt x="893927" y="83845"/>
                  </a:lnTo>
                  <a:lnTo>
                    <a:pt x="812977" y="37096"/>
                  </a:lnTo>
                  <a:lnTo>
                    <a:pt x="748728" y="0"/>
                  </a:lnTo>
                  <a:lnTo>
                    <a:pt x="742289" y="0"/>
                  </a:lnTo>
                  <a:lnTo>
                    <a:pt x="182168" y="323392"/>
                  </a:lnTo>
                  <a:lnTo>
                    <a:pt x="182168" y="362343"/>
                  </a:lnTo>
                  <a:lnTo>
                    <a:pt x="182168" y="954417"/>
                  </a:lnTo>
                  <a:lnTo>
                    <a:pt x="33731" y="1040117"/>
                  </a:lnTo>
                  <a:lnTo>
                    <a:pt x="33731" y="448030"/>
                  </a:lnTo>
                  <a:lnTo>
                    <a:pt x="182168" y="362343"/>
                  </a:lnTo>
                  <a:lnTo>
                    <a:pt x="182168" y="323392"/>
                  </a:lnTo>
                  <a:lnTo>
                    <a:pt x="3213" y="426707"/>
                  </a:lnTo>
                  <a:lnTo>
                    <a:pt x="0" y="432269"/>
                  </a:lnTo>
                  <a:lnTo>
                    <a:pt x="0" y="1285697"/>
                  </a:lnTo>
                  <a:lnTo>
                    <a:pt x="3213" y="1291259"/>
                  </a:lnTo>
                  <a:lnTo>
                    <a:pt x="739686" y="1716468"/>
                  </a:lnTo>
                  <a:lnTo>
                    <a:pt x="742594" y="1717217"/>
                  </a:lnTo>
                  <a:lnTo>
                    <a:pt x="748423" y="1717217"/>
                  </a:lnTo>
                  <a:lnTo>
                    <a:pt x="812977" y="1680883"/>
                  </a:lnTo>
                  <a:lnTo>
                    <a:pt x="1301076" y="1399070"/>
                  </a:lnTo>
                  <a:lnTo>
                    <a:pt x="1308849" y="1390116"/>
                  </a:lnTo>
                  <a:lnTo>
                    <a:pt x="1308849" y="1355636"/>
                  </a:lnTo>
                  <a:lnTo>
                    <a:pt x="1308862" y="11684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91"/>
          <p:cNvSpPr txBox="1"/>
          <p:nvPr/>
        </p:nvSpPr>
        <p:spPr>
          <a:xfrm>
            <a:off x="33725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buNone/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r>
              <a:t>Thank You</a:t>
            </a: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4" name="Google Shape;2074;p91"/>
          <p:cNvSpPr txBox="1"/>
          <p:nvPr/>
        </p:nvSpPr>
        <p:spPr>
          <a:xfrm>
            <a:off x="2054575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5" name="Google Shape;2075;p91"/>
          <p:cNvSpPr txBox="1"/>
          <p:nvPr/>
        </p:nvSpPr>
        <p:spPr>
          <a:xfrm>
            <a:off x="377190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6" name="Google Shape;2076;p91"/>
          <p:cNvSpPr txBox="1"/>
          <p:nvPr/>
        </p:nvSpPr>
        <p:spPr>
          <a:xfrm>
            <a:off x="5489225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7" name="Google Shape;2077;p91"/>
          <p:cNvSpPr txBox="1"/>
          <p:nvPr/>
        </p:nvSpPr>
        <p:spPr>
          <a:xfrm>
            <a:off x="720655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78" name="Google Shape;207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3565" y="1572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0890" y="1572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91"/>
          <p:cNvPicPr preferRelativeResize="0"/>
          <p:nvPr/>
        </p:nvPicPr>
        <p:blipFill rotWithShape="1">
          <a:blip r:embed="rId5">
            <a:alphaModFix/>
          </a:blip>
          <a:srcRect b="0" l="59" r="69" t="0"/>
          <a:stretch/>
        </p:blipFill>
        <p:spPr>
          <a:xfrm>
            <a:off x="771590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p91"/>
          <p:cNvSpPr txBox="1"/>
          <p:nvPr/>
        </p:nvSpPr>
        <p:spPr>
          <a:xfrm>
            <a:off x="33725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2" name="Google Shape;2082;p91"/>
          <p:cNvSpPr txBox="1"/>
          <p:nvPr/>
        </p:nvSpPr>
        <p:spPr>
          <a:xfrm>
            <a:off x="2054575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3" name="Google Shape;2083;p91"/>
          <p:cNvSpPr txBox="1"/>
          <p:nvPr/>
        </p:nvSpPr>
        <p:spPr>
          <a:xfrm>
            <a:off x="377190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4" name="Google Shape;2084;p91"/>
          <p:cNvSpPr txBox="1"/>
          <p:nvPr/>
        </p:nvSpPr>
        <p:spPr>
          <a:xfrm>
            <a:off x="5489225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5" name="Google Shape;2085;p91"/>
          <p:cNvSpPr txBox="1"/>
          <p:nvPr/>
        </p:nvSpPr>
        <p:spPr>
          <a:xfrm>
            <a:off x="720655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86" name="Google Shape;2086;p91"/>
          <p:cNvPicPr preferRelativeResize="0"/>
          <p:nvPr/>
        </p:nvPicPr>
        <p:blipFill rotWithShape="1">
          <a:blip r:embed="rId6">
            <a:alphaModFix/>
          </a:blip>
          <a:srcRect b="0" l="59" r="69" t="0"/>
          <a:stretch/>
        </p:blipFill>
        <p:spPr>
          <a:xfrm>
            <a:off x="2488915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Google Shape;2087;p91"/>
          <p:cNvPicPr preferRelativeResize="0"/>
          <p:nvPr/>
        </p:nvPicPr>
        <p:blipFill rotWithShape="1">
          <a:blip r:embed="rId7">
            <a:alphaModFix/>
          </a:blip>
          <a:srcRect b="0" l="59" r="69" t="0"/>
          <a:stretch/>
        </p:blipFill>
        <p:spPr>
          <a:xfrm>
            <a:off x="4206240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p91"/>
          <p:cNvPicPr preferRelativeResize="0"/>
          <p:nvPr/>
        </p:nvPicPr>
        <p:blipFill rotWithShape="1">
          <a:blip r:embed="rId8">
            <a:alphaModFix/>
          </a:blip>
          <a:srcRect b="0" l="59" r="69" t="0"/>
          <a:stretch/>
        </p:blipFill>
        <p:spPr>
          <a:xfrm>
            <a:off x="5923564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9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40890" y="14071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p91"/>
          <p:cNvPicPr preferRelativeResize="0"/>
          <p:nvPr/>
        </p:nvPicPr>
        <p:blipFill rotWithShape="1">
          <a:blip r:embed="rId10">
            <a:alphaModFix/>
          </a:blip>
          <a:srcRect b="0" l="59" r="69" t="0"/>
          <a:stretch/>
        </p:blipFill>
        <p:spPr>
          <a:xfrm>
            <a:off x="771590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91"/>
          <p:cNvSpPr txBox="1"/>
          <p:nvPr/>
        </p:nvSpPr>
        <p:spPr>
          <a:xfrm>
            <a:off x="33725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2" name="Google Shape;2092;p91"/>
          <p:cNvSpPr txBox="1"/>
          <p:nvPr/>
        </p:nvSpPr>
        <p:spPr>
          <a:xfrm>
            <a:off x="2054575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3" name="Google Shape;2093;p91"/>
          <p:cNvSpPr txBox="1"/>
          <p:nvPr/>
        </p:nvSpPr>
        <p:spPr>
          <a:xfrm>
            <a:off x="377190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4" name="Google Shape;2094;p91"/>
          <p:cNvSpPr txBox="1"/>
          <p:nvPr/>
        </p:nvSpPr>
        <p:spPr>
          <a:xfrm>
            <a:off x="5489225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5" name="Google Shape;2095;p91"/>
          <p:cNvSpPr txBox="1"/>
          <p:nvPr/>
        </p:nvSpPr>
        <p:spPr>
          <a:xfrm>
            <a:off x="720655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96" name="Google Shape;2096;p91"/>
          <p:cNvPicPr preferRelativeResize="0"/>
          <p:nvPr/>
        </p:nvPicPr>
        <p:blipFill rotWithShape="1">
          <a:blip r:embed="rId11">
            <a:alphaModFix/>
          </a:blip>
          <a:srcRect b="0" l="59" r="69" t="0"/>
          <a:stretch/>
        </p:blipFill>
        <p:spPr>
          <a:xfrm>
            <a:off x="2488915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9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06240" y="26570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91"/>
          <p:cNvPicPr preferRelativeResize="0"/>
          <p:nvPr/>
        </p:nvPicPr>
        <p:blipFill rotWithShape="1">
          <a:blip r:embed="rId13">
            <a:alphaModFix/>
          </a:blip>
          <a:srcRect b="0" l="59" r="69" t="0"/>
          <a:stretch/>
        </p:blipFill>
        <p:spPr>
          <a:xfrm>
            <a:off x="5923564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91"/>
          <p:cNvPicPr preferRelativeResize="0"/>
          <p:nvPr/>
        </p:nvPicPr>
        <p:blipFill rotWithShape="1">
          <a:blip r:embed="rId14">
            <a:alphaModFix/>
          </a:blip>
          <a:srcRect b="0" l="59" r="69" t="0"/>
          <a:stretch/>
        </p:blipFill>
        <p:spPr>
          <a:xfrm>
            <a:off x="7640890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Google Shape;2100;p91"/>
          <p:cNvPicPr preferRelativeResize="0"/>
          <p:nvPr/>
        </p:nvPicPr>
        <p:blipFill rotWithShape="1">
          <a:blip r:embed="rId15">
            <a:alphaModFix/>
          </a:blip>
          <a:srcRect b="0" l="59" r="69" t="0"/>
          <a:stretch/>
        </p:blipFill>
        <p:spPr>
          <a:xfrm>
            <a:off x="771590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91"/>
          <p:cNvSpPr txBox="1"/>
          <p:nvPr/>
        </p:nvSpPr>
        <p:spPr>
          <a:xfrm>
            <a:off x="33725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2" name="Google Shape;2102;p91"/>
          <p:cNvSpPr txBox="1"/>
          <p:nvPr/>
        </p:nvSpPr>
        <p:spPr>
          <a:xfrm>
            <a:off x="2054575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3" name="Google Shape;2103;p91"/>
          <p:cNvSpPr txBox="1"/>
          <p:nvPr/>
        </p:nvSpPr>
        <p:spPr>
          <a:xfrm>
            <a:off x="377190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4" name="Google Shape;2104;p91"/>
          <p:cNvSpPr txBox="1"/>
          <p:nvPr/>
        </p:nvSpPr>
        <p:spPr>
          <a:xfrm>
            <a:off x="5489225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5" name="Google Shape;2105;p91"/>
          <p:cNvSpPr txBox="1"/>
          <p:nvPr/>
        </p:nvSpPr>
        <p:spPr>
          <a:xfrm>
            <a:off x="720655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06" name="Google Shape;2106;p91"/>
          <p:cNvPicPr preferRelativeResize="0"/>
          <p:nvPr/>
        </p:nvPicPr>
        <p:blipFill rotWithShape="1">
          <a:blip r:embed="rId16">
            <a:alphaModFix/>
          </a:blip>
          <a:srcRect b="0" l="59" r="69" t="0"/>
          <a:stretch/>
        </p:blipFill>
        <p:spPr>
          <a:xfrm>
            <a:off x="2488915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9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206240" y="39069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91"/>
          <p:cNvPicPr preferRelativeResize="0"/>
          <p:nvPr/>
        </p:nvPicPr>
        <p:blipFill rotWithShape="1">
          <a:blip r:embed="rId18">
            <a:alphaModFix/>
          </a:blip>
          <a:srcRect b="0" l="59" r="69" t="0"/>
          <a:stretch/>
        </p:blipFill>
        <p:spPr>
          <a:xfrm>
            <a:off x="5923564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9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40890" y="39069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91"/>
          <p:cNvPicPr preferRelativeResize="0"/>
          <p:nvPr/>
        </p:nvPicPr>
        <p:blipFill rotWithShape="1">
          <a:blip r:embed="rId20">
            <a:alphaModFix/>
          </a:blip>
          <a:srcRect b="0" l="59" r="69" t="0"/>
          <a:stretch/>
        </p:blipFill>
        <p:spPr>
          <a:xfrm>
            <a:off x="77159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1" name="Google Shape;2111;p91"/>
          <p:cNvPicPr preferRelativeResize="0"/>
          <p:nvPr/>
        </p:nvPicPr>
        <p:blipFill rotWithShape="1">
          <a:blip r:embed="rId21">
            <a:alphaModFix/>
          </a:blip>
          <a:srcRect b="0" l="59" r="69" t="0"/>
          <a:stretch/>
        </p:blipFill>
        <p:spPr>
          <a:xfrm>
            <a:off x="2488915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Google Shape;2112;p91"/>
          <p:cNvPicPr preferRelativeResize="0"/>
          <p:nvPr/>
        </p:nvPicPr>
        <p:blipFill rotWithShape="1">
          <a:blip r:embed="rId22">
            <a:alphaModFix/>
          </a:blip>
          <a:srcRect b="0" l="59" r="69" t="0"/>
          <a:stretch/>
        </p:blipFill>
        <p:spPr>
          <a:xfrm>
            <a:off x="420624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92"/>
          <p:cNvSpPr txBox="1"/>
          <p:nvPr/>
        </p:nvSpPr>
        <p:spPr>
          <a:xfrm>
            <a:off x="33725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8" name="Google Shape;2118;p92"/>
          <p:cNvSpPr txBox="1"/>
          <p:nvPr/>
        </p:nvSpPr>
        <p:spPr>
          <a:xfrm>
            <a:off x="2054575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9" name="Google Shape;2119;p92"/>
          <p:cNvSpPr txBox="1"/>
          <p:nvPr/>
        </p:nvSpPr>
        <p:spPr>
          <a:xfrm>
            <a:off x="377190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0" name="Google Shape;2120;p92"/>
          <p:cNvSpPr txBox="1"/>
          <p:nvPr/>
        </p:nvSpPr>
        <p:spPr>
          <a:xfrm>
            <a:off x="5489225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1" name="Google Shape;2121;p92"/>
          <p:cNvSpPr txBox="1"/>
          <p:nvPr/>
        </p:nvSpPr>
        <p:spPr>
          <a:xfrm>
            <a:off x="720655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22" name="Google Shape;2122;p92"/>
          <p:cNvPicPr preferRelativeResize="0"/>
          <p:nvPr/>
        </p:nvPicPr>
        <p:blipFill rotWithShape="1">
          <a:blip r:embed="rId3">
            <a:alphaModFix/>
          </a:blip>
          <a:srcRect b="0" l="59" r="69" t="0"/>
          <a:stretch/>
        </p:blipFill>
        <p:spPr>
          <a:xfrm>
            <a:off x="5923564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92"/>
          <p:cNvPicPr preferRelativeResize="0"/>
          <p:nvPr/>
        </p:nvPicPr>
        <p:blipFill rotWithShape="1">
          <a:blip r:embed="rId4">
            <a:alphaModFix/>
          </a:blip>
          <a:srcRect b="0" l="59" r="69" t="0"/>
          <a:stretch/>
        </p:blipFill>
        <p:spPr>
          <a:xfrm>
            <a:off x="764089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590" y="1407161"/>
            <a:ext cx="731522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92"/>
          <p:cNvSpPr txBox="1"/>
          <p:nvPr/>
        </p:nvSpPr>
        <p:spPr>
          <a:xfrm>
            <a:off x="33725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6" name="Google Shape;2126;p92"/>
          <p:cNvSpPr txBox="1"/>
          <p:nvPr/>
        </p:nvSpPr>
        <p:spPr>
          <a:xfrm>
            <a:off x="2054575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7" name="Google Shape;2127;p92"/>
          <p:cNvSpPr txBox="1"/>
          <p:nvPr/>
        </p:nvSpPr>
        <p:spPr>
          <a:xfrm>
            <a:off x="377190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8" name="Google Shape;2128;p92"/>
          <p:cNvSpPr txBox="1"/>
          <p:nvPr/>
        </p:nvSpPr>
        <p:spPr>
          <a:xfrm>
            <a:off x="5489225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9" name="Google Shape;2129;p92"/>
          <p:cNvSpPr txBox="1"/>
          <p:nvPr/>
        </p:nvSpPr>
        <p:spPr>
          <a:xfrm>
            <a:off x="720655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30" name="Google Shape;2130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88915" y="14071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92"/>
          <p:cNvPicPr preferRelativeResize="0"/>
          <p:nvPr/>
        </p:nvPicPr>
        <p:blipFill rotWithShape="1">
          <a:blip r:embed="rId7">
            <a:alphaModFix/>
          </a:blip>
          <a:srcRect b="0" l="59" r="69" t="0"/>
          <a:stretch/>
        </p:blipFill>
        <p:spPr>
          <a:xfrm>
            <a:off x="4206240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2" name="Google Shape;2132;p92"/>
          <p:cNvPicPr preferRelativeResize="0"/>
          <p:nvPr/>
        </p:nvPicPr>
        <p:blipFill rotWithShape="1">
          <a:blip r:embed="rId8">
            <a:alphaModFix/>
          </a:blip>
          <a:srcRect b="0" l="59" r="69" t="0"/>
          <a:stretch/>
        </p:blipFill>
        <p:spPr>
          <a:xfrm>
            <a:off x="5923564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92"/>
          <p:cNvPicPr preferRelativeResize="0"/>
          <p:nvPr/>
        </p:nvPicPr>
        <p:blipFill rotWithShape="1">
          <a:blip r:embed="rId9">
            <a:alphaModFix/>
          </a:blip>
          <a:srcRect b="0" l="59" r="69" t="0"/>
          <a:stretch/>
        </p:blipFill>
        <p:spPr>
          <a:xfrm>
            <a:off x="7640890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92"/>
          <p:cNvPicPr preferRelativeResize="0"/>
          <p:nvPr/>
        </p:nvPicPr>
        <p:blipFill rotWithShape="1">
          <a:blip r:embed="rId10">
            <a:alphaModFix/>
          </a:blip>
          <a:srcRect b="0" l="59" r="69" t="0"/>
          <a:stretch/>
        </p:blipFill>
        <p:spPr>
          <a:xfrm>
            <a:off x="771590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Google Shape;2135;p92"/>
          <p:cNvSpPr txBox="1"/>
          <p:nvPr/>
        </p:nvSpPr>
        <p:spPr>
          <a:xfrm>
            <a:off x="33725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6" name="Google Shape;2136;p92"/>
          <p:cNvSpPr txBox="1"/>
          <p:nvPr/>
        </p:nvSpPr>
        <p:spPr>
          <a:xfrm>
            <a:off x="2054575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7" name="Google Shape;2137;p92"/>
          <p:cNvSpPr txBox="1"/>
          <p:nvPr/>
        </p:nvSpPr>
        <p:spPr>
          <a:xfrm>
            <a:off x="377190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8" name="Google Shape;2138;p92"/>
          <p:cNvSpPr txBox="1"/>
          <p:nvPr/>
        </p:nvSpPr>
        <p:spPr>
          <a:xfrm>
            <a:off x="5489225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9" name="Google Shape;2139;p92"/>
          <p:cNvSpPr txBox="1"/>
          <p:nvPr/>
        </p:nvSpPr>
        <p:spPr>
          <a:xfrm>
            <a:off x="720655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40" name="Google Shape;2140;p9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88915" y="26570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p92"/>
          <p:cNvPicPr preferRelativeResize="0"/>
          <p:nvPr/>
        </p:nvPicPr>
        <p:blipFill rotWithShape="1">
          <a:blip r:embed="rId12">
            <a:alphaModFix/>
          </a:blip>
          <a:srcRect b="0" l="59" r="69" t="0"/>
          <a:stretch/>
        </p:blipFill>
        <p:spPr>
          <a:xfrm>
            <a:off x="4206240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2" name="Google Shape;2142;p9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23565" y="26570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9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40890" y="26570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92"/>
          <p:cNvPicPr preferRelativeResize="0"/>
          <p:nvPr/>
        </p:nvPicPr>
        <p:blipFill rotWithShape="1">
          <a:blip r:embed="rId15">
            <a:alphaModFix/>
          </a:blip>
          <a:srcRect b="0" l="59" r="69" t="0"/>
          <a:stretch/>
        </p:blipFill>
        <p:spPr>
          <a:xfrm>
            <a:off x="771590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145" name="Google Shape;2145;p92"/>
          <p:cNvSpPr txBox="1"/>
          <p:nvPr/>
        </p:nvSpPr>
        <p:spPr>
          <a:xfrm>
            <a:off x="33725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6" name="Google Shape;2146;p92"/>
          <p:cNvSpPr txBox="1"/>
          <p:nvPr/>
        </p:nvSpPr>
        <p:spPr>
          <a:xfrm>
            <a:off x="2054575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7" name="Google Shape;2147;p92"/>
          <p:cNvSpPr txBox="1"/>
          <p:nvPr/>
        </p:nvSpPr>
        <p:spPr>
          <a:xfrm>
            <a:off x="377190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8" name="Google Shape;2148;p92"/>
          <p:cNvSpPr txBox="1"/>
          <p:nvPr/>
        </p:nvSpPr>
        <p:spPr>
          <a:xfrm>
            <a:off x="5489225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9" name="Google Shape;2149;p92"/>
          <p:cNvSpPr txBox="1"/>
          <p:nvPr/>
        </p:nvSpPr>
        <p:spPr>
          <a:xfrm>
            <a:off x="720655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50" name="Google Shape;2150;p92"/>
          <p:cNvPicPr preferRelativeResize="0"/>
          <p:nvPr/>
        </p:nvPicPr>
        <p:blipFill rotWithShape="1">
          <a:blip r:embed="rId16">
            <a:alphaModFix/>
          </a:blip>
          <a:srcRect b="0" l="59" r="69" t="0"/>
          <a:stretch/>
        </p:blipFill>
        <p:spPr>
          <a:xfrm>
            <a:off x="2488915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92"/>
          <p:cNvPicPr preferRelativeResize="0"/>
          <p:nvPr/>
        </p:nvPicPr>
        <p:blipFill rotWithShape="1">
          <a:blip r:embed="rId17">
            <a:alphaModFix/>
          </a:blip>
          <a:srcRect b="0" l="59" r="69" t="0"/>
          <a:stretch/>
        </p:blipFill>
        <p:spPr>
          <a:xfrm>
            <a:off x="4206240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Google Shape;2152;p9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23565" y="39069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3" name="Google Shape;2153;p9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40890" y="39069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p92"/>
          <p:cNvPicPr preferRelativeResize="0"/>
          <p:nvPr/>
        </p:nvPicPr>
        <p:blipFill rotWithShape="1">
          <a:blip r:embed="rId20">
            <a:alphaModFix/>
          </a:blip>
          <a:srcRect b="0" l="59" r="69" t="0"/>
          <a:stretch/>
        </p:blipFill>
        <p:spPr>
          <a:xfrm>
            <a:off x="77159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92"/>
          <p:cNvPicPr preferRelativeResize="0"/>
          <p:nvPr/>
        </p:nvPicPr>
        <p:blipFill rotWithShape="1">
          <a:blip r:embed="rId21">
            <a:alphaModFix/>
          </a:blip>
          <a:srcRect b="0" l="59" r="69" t="0"/>
          <a:stretch/>
        </p:blipFill>
        <p:spPr>
          <a:xfrm>
            <a:off x="2488915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92"/>
          <p:cNvPicPr preferRelativeResize="0"/>
          <p:nvPr/>
        </p:nvPicPr>
        <p:blipFill rotWithShape="1">
          <a:blip r:embed="rId22">
            <a:alphaModFix/>
          </a:blip>
          <a:srcRect b="0" l="59" r="69" t="0"/>
          <a:stretch/>
        </p:blipFill>
        <p:spPr>
          <a:xfrm>
            <a:off x="420624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93"/>
          <p:cNvSpPr txBox="1"/>
          <p:nvPr/>
        </p:nvSpPr>
        <p:spPr>
          <a:xfrm>
            <a:off x="33725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2" name="Google Shape;2162;p93"/>
          <p:cNvSpPr txBox="1"/>
          <p:nvPr/>
        </p:nvSpPr>
        <p:spPr>
          <a:xfrm>
            <a:off x="2054575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3" name="Google Shape;2163;p93"/>
          <p:cNvSpPr txBox="1"/>
          <p:nvPr/>
        </p:nvSpPr>
        <p:spPr>
          <a:xfrm>
            <a:off x="377190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4" name="Google Shape;2164;p93"/>
          <p:cNvSpPr txBox="1"/>
          <p:nvPr/>
        </p:nvSpPr>
        <p:spPr>
          <a:xfrm>
            <a:off x="5489225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5" name="Google Shape;2165;p93"/>
          <p:cNvSpPr txBox="1"/>
          <p:nvPr/>
        </p:nvSpPr>
        <p:spPr>
          <a:xfrm>
            <a:off x="720655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66" name="Google Shape;2166;p93"/>
          <p:cNvPicPr preferRelativeResize="0"/>
          <p:nvPr/>
        </p:nvPicPr>
        <p:blipFill rotWithShape="1">
          <a:blip r:embed="rId3">
            <a:alphaModFix/>
          </a:blip>
          <a:srcRect b="0" l="59" r="69" t="0"/>
          <a:stretch/>
        </p:blipFill>
        <p:spPr>
          <a:xfrm>
            <a:off x="5923564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7" name="Google Shape;2167;p93"/>
          <p:cNvPicPr preferRelativeResize="0"/>
          <p:nvPr/>
        </p:nvPicPr>
        <p:blipFill rotWithShape="1">
          <a:blip r:embed="rId4">
            <a:alphaModFix/>
          </a:blip>
          <a:srcRect b="0" l="59" r="69" t="0"/>
          <a:stretch/>
        </p:blipFill>
        <p:spPr>
          <a:xfrm>
            <a:off x="764089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Google Shape;2168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590" y="1407161"/>
            <a:ext cx="731522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169" name="Google Shape;2169;p93"/>
          <p:cNvSpPr txBox="1"/>
          <p:nvPr/>
        </p:nvSpPr>
        <p:spPr>
          <a:xfrm>
            <a:off x="33725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0" name="Google Shape;2170;p93"/>
          <p:cNvSpPr txBox="1"/>
          <p:nvPr/>
        </p:nvSpPr>
        <p:spPr>
          <a:xfrm>
            <a:off x="2054575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1" name="Google Shape;2171;p93"/>
          <p:cNvSpPr txBox="1"/>
          <p:nvPr/>
        </p:nvSpPr>
        <p:spPr>
          <a:xfrm>
            <a:off x="377190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2" name="Google Shape;2172;p93"/>
          <p:cNvSpPr txBox="1"/>
          <p:nvPr/>
        </p:nvSpPr>
        <p:spPr>
          <a:xfrm>
            <a:off x="5489225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3" name="Google Shape;2173;p93"/>
          <p:cNvSpPr txBox="1"/>
          <p:nvPr/>
        </p:nvSpPr>
        <p:spPr>
          <a:xfrm>
            <a:off x="720655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74" name="Google Shape;2174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88915" y="14071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5" name="Google Shape;2175;p93"/>
          <p:cNvPicPr preferRelativeResize="0"/>
          <p:nvPr/>
        </p:nvPicPr>
        <p:blipFill rotWithShape="1">
          <a:blip r:embed="rId7">
            <a:alphaModFix/>
          </a:blip>
          <a:srcRect b="0" l="59" r="69" t="0"/>
          <a:stretch/>
        </p:blipFill>
        <p:spPr>
          <a:xfrm>
            <a:off x="4206240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6" name="Google Shape;2176;p9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23565" y="14071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7" name="Google Shape;2177;p93"/>
          <p:cNvPicPr preferRelativeResize="0"/>
          <p:nvPr/>
        </p:nvPicPr>
        <p:blipFill rotWithShape="1">
          <a:blip r:embed="rId9">
            <a:alphaModFix/>
          </a:blip>
          <a:srcRect b="0" l="59" r="69" t="0"/>
          <a:stretch/>
        </p:blipFill>
        <p:spPr>
          <a:xfrm>
            <a:off x="7640890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93"/>
          <p:cNvPicPr preferRelativeResize="0"/>
          <p:nvPr/>
        </p:nvPicPr>
        <p:blipFill rotWithShape="1">
          <a:blip r:embed="rId10">
            <a:alphaModFix/>
          </a:blip>
          <a:srcRect b="0" l="59" r="69" t="0"/>
          <a:stretch/>
        </p:blipFill>
        <p:spPr>
          <a:xfrm>
            <a:off x="771590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179" name="Google Shape;2179;p93"/>
          <p:cNvSpPr txBox="1"/>
          <p:nvPr/>
        </p:nvSpPr>
        <p:spPr>
          <a:xfrm>
            <a:off x="33725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0" name="Google Shape;2180;p93"/>
          <p:cNvSpPr txBox="1"/>
          <p:nvPr/>
        </p:nvSpPr>
        <p:spPr>
          <a:xfrm>
            <a:off x="2054575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1" name="Google Shape;2181;p93"/>
          <p:cNvSpPr txBox="1"/>
          <p:nvPr/>
        </p:nvSpPr>
        <p:spPr>
          <a:xfrm>
            <a:off x="377190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2" name="Google Shape;2182;p93"/>
          <p:cNvSpPr txBox="1"/>
          <p:nvPr/>
        </p:nvSpPr>
        <p:spPr>
          <a:xfrm>
            <a:off x="5489225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3" name="Google Shape;2183;p93"/>
          <p:cNvSpPr txBox="1"/>
          <p:nvPr/>
        </p:nvSpPr>
        <p:spPr>
          <a:xfrm>
            <a:off x="720655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84" name="Google Shape;2184;p93"/>
          <p:cNvPicPr preferRelativeResize="0"/>
          <p:nvPr/>
        </p:nvPicPr>
        <p:blipFill rotWithShape="1">
          <a:blip r:embed="rId11">
            <a:alphaModFix/>
          </a:blip>
          <a:srcRect b="0" l="59" r="69" t="0"/>
          <a:stretch/>
        </p:blipFill>
        <p:spPr>
          <a:xfrm>
            <a:off x="2488915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93"/>
          <p:cNvPicPr preferRelativeResize="0"/>
          <p:nvPr/>
        </p:nvPicPr>
        <p:blipFill rotWithShape="1">
          <a:blip r:embed="rId12">
            <a:alphaModFix/>
          </a:blip>
          <a:srcRect b="0" l="59" r="69" t="0"/>
          <a:stretch/>
        </p:blipFill>
        <p:spPr>
          <a:xfrm>
            <a:off x="4206240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9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23565" y="26570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93"/>
          <p:cNvPicPr preferRelativeResize="0"/>
          <p:nvPr/>
        </p:nvPicPr>
        <p:blipFill rotWithShape="1">
          <a:blip r:embed="rId14">
            <a:alphaModFix/>
          </a:blip>
          <a:srcRect b="0" l="59" r="69" t="0"/>
          <a:stretch/>
        </p:blipFill>
        <p:spPr>
          <a:xfrm>
            <a:off x="7640890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93"/>
          <p:cNvPicPr preferRelativeResize="0"/>
          <p:nvPr/>
        </p:nvPicPr>
        <p:blipFill rotWithShape="1">
          <a:blip r:embed="rId15">
            <a:alphaModFix/>
          </a:blip>
          <a:srcRect b="0" l="59" r="69" t="0"/>
          <a:stretch/>
        </p:blipFill>
        <p:spPr>
          <a:xfrm>
            <a:off x="771590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189" name="Google Shape;2189;p93"/>
          <p:cNvSpPr txBox="1"/>
          <p:nvPr/>
        </p:nvSpPr>
        <p:spPr>
          <a:xfrm>
            <a:off x="33725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0" name="Google Shape;2190;p93"/>
          <p:cNvSpPr txBox="1"/>
          <p:nvPr/>
        </p:nvSpPr>
        <p:spPr>
          <a:xfrm>
            <a:off x="2054575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1" name="Google Shape;2191;p93"/>
          <p:cNvSpPr txBox="1"/>
          <p:nvPr/>
        </p:nvSpPr>
        <p:spPr>
          <a:xfrm>
            <a:off x="377190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2" name="Google Shape;2192;p93"/>
          <p:cNvSpPr txBox="1"/>
          <p:nvPr/>
        </p:nvSpPr>
        <p:spPr>
          <a:xfrm>
            <a:off x="5489225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3" name="Google Shape;2193;p93"/>
          <p:cNvSpPr txBox="1"/>
          <p:nvPr/>
        </p:nvSpPr>
        <p:spPr>
          <a:xfrm>
            <a:off x="720655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94" name="Google Shape;2194;p93"/>
          <p:cNvPicPr preferRelativeResize="0"/>
          <p:nvPr/>
        </p:nvPicPr>
        <p:blipFill rotWithShape="1">
          <a:blip r:embed="rId16">
            <a:alphaModFix/>
          </a:blip>
          <a:srcRect b="0" l="59" r="69" t="0"/>
          <a:stretch/>
        </p:blipFill>
        <p:spPr>
          <a:xfrm>
            <a:off x="2488915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93"/>
          <p:cNvPicPr preferRelativeResize="0"/>
          <p:nvPr/>
        </p:nvPicPr>
        <p:blipFill rotWithShape="1">
          <a:blip r:embed="rId17">
            <a:alphaModFix/>
          </a:blip>
          <a:srcRect b="0" l="59" r="69" t="0"/>
          <a:stretch/>
        </p:blipFill>
        <p:spPr>
          <a:xfrm>
            <a:off x="4206240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9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23565" y="39069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9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40890" y="39069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8" name="Google Shape;2198;p9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71590" y="1572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p93"/>
          <p:cNvPicPr preferRelativeResize="0"/>
          <p:nvPr/>
        </p:nvPicPr>
        <p:blipFill rotWithShape="1">
          <a:blip r:embed="rId21">
            <a:alphaModFix/>
          </a:blip>
          <a:srcRect b="0" l="59" r="69" t="0"/>
          <a:stretch/>
        </p:blipFill>
        <p:spPr>
          <a:xfrm>
            <a:off x="2488915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93"/>
          <p:cNvPicPr preferRelativeResize="0"/>
          <p:nvPr/>
        </p:nvPicPr>
        <p:blipFill rotWithShape="1">
          <a:blip r:embed="rId22">
            <a:alphaModFix/>
          </a:blip>
          <a:srcRect b="0" l="59" r="69" t="0"/>
          <a:stretch/>
        </p:blipFill>
        <p:spPr>
          <a:xfrm>
            <a:off x="420624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94"/>
          <p:cNvSpPr txBox="1"/>
          <p:nvPr/>
        </p:nvSpPr>
        <p:spPr>
          <a:xfrm>
            <a:off x="33725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6" name="Google Shape;2206;p94"/>
          <p:cNvSpPr txBox="1"/>
          <p:nvPr/>
        </p:nvSpPr>
        <p:spPr>
          <a:xfrm>
            <a:off x="2054575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7" name="Google Shape;2207;p94"/>
          <p:cNvSpPr txBox="1"/>
          <p:nvPr/>
        </p:nvSpPr>
        <p:spPr>
          <a:xfrm>
            <a:off x="377190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8" name="Google Shape;2208;p94"/>
          <p:cNvSpPr txBox="1"/>
          <p:nvPr/>
        </p:nvSpPr>
        <p:spPr>
          <a:xfrm>
            <a:off x="5489225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9" name="Google Shape;2209;p94"/>
          <p:cNvSpPr txBox="1"/>
          <p:nvPr/>
        </p:nvSpPr>
        <p:spPr>
          <a:xfrm>
            <a:off x="720655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10" name="Google Shape;2210;p94"/>
          <p:cNvPicPr preferRelativeResize="0"/>
          <p:nvPr/>
        </p:nvPicPr>
        <p:blipFill rotWithShape="1">
          <a:blip r:embed="rId3">
            <a:alphaModFix/>
          </a:blip>
          <a:srcRect b="0" l="59" r="69" t="0"/>
          <a:stretch/>
        </p:blipFill>
        <p:spPr>
          <a:xfrm>
            <a:off x="5923564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94"/>
          <p:cNvPicPr preferRelativeResize="0"/>
          <p:nvPr/>
        </p:nvPicPr>
        <p:blipFill rotWithShape="1">
          <a:blip r:embed="rId4">
            <a:alphaModFix/>
          </a:blip>
          <a:srcRect b="0" l="59" r="69" t="0"/>
          <a:stretch/>
        </p:blipFill>
        <p:spPr>
          <a:xfrm>
            <a:off x="764089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94"/>
          <p:cNvPicPr preferRelativeResize="0"/>
          <p:nvPr/>
        </p:nvPicPr>
        <p:blipFill rotWithShape="1">
          <a:blip r:embed="rId5">
            <a:alphaModFix/>
          </a:blip>
          <a:srcRect b="0" l="59" r="69" t="0"/>
          <a:stretch/>
        </p:blipFill>
        <p:spPr>
          <a:xfrm>
            <a:off x="771590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Google Shape;2213;p94"/>
          <p:cNvSpPr txBox="1"/>
          <p:nvPr/>
        </p:nvSpPr>
        <p:spPr>
          <a:xfrm>
            <a:off x="33725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4" name="Google Shape;2214;p94"/>
          <p:cNvSpPr txBox="1"/>
          <p:nvPr/>
        </p:nvSpPr>
        <p:spPr>
          <a:xfrm>
            <a:off x="2054575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5" name="Google Shape;2215;p94"/>
          <p:cNvSpPr txBox="1"/>
          <p:nvPr/>
        </p:nvSpPr>
        <p:spPr>
          <a:xfrm>
            <a:off x="377190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6" name="Google Shape;2216;p94"/>
          <p:cNvSpPr txBox="1"/>
          <p:nvPr/>
        </p:nvSpPr>
        <p:spPr>
          <a:xfrm>
            <a:off x="5489225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7" name="Google Shape;2217;p94"/>
          <p:cNvSpPr txBox="1"/>
          <p:nvPr/>
        </p:nvSpPr>
        <p:spPr>
          <a:xfrm>
            <a:off x="720655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18" name="Google Shape;2218;p94"/>
          <p:cNvPicPr preferRelativeResize="0"/>
          <p:nvPr/>
        </p:nvPicPr>
        <p:blipFill rotWithShape="1">
          <a:blip r:embed="rId6">
            <a:alphaModFix/>
          </a:blip>
          <a:srcRect b="0" l="59" r="69" t="0"/>
          <a:stretch/>
        </p:blipFill>
        <p:spPr>
          <a:xfrm>
            <a:off x="2488915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6240" y="14071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94"/>
          <p:cNvPicPr preferRelativeResize="0"/>
          <p:nvPr/>
        </p:nvPicPr>
        <p:blipFill rotWithShape="1">
          <a:blip r:embed="rId8">
            <a:alphaModFix/>
          </a:blip>
          <a:srcRect b="0" l="59" r="69" t="0"/>
          <a:stretch/>
        </p:blipFill>
        <p:spPr>
          <a:xfrm>
            <a:off x="5923564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94"/>
          <p:cNvPicPr preferRelativeResize="0"/>
          <p:nvPr/>
        </p:nvPicPr>
        <p:blipFill rotWithShape="1">
          <a:blip r:embed="rId9">
            <a:alphaModFix/>
          </a:blip>
          <a:srcRect b="0" l="59" r="69" t="0"/>
          <a:stretch/>
        </p:blipFill>
        <p:spPr>
          <a:xfrm>
            <a:off x="7640890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94"/>
          <p:cNvPicPr preferRelativeResize="0"/>
          <p:nvPr/>
        </p:nvPicPr>
        <p:blipFill rotWithShape="1">
          <a:blip r:embed="rId10">
            <a:alphaModFix/>
          </a:blip>
          <a:srcRect b="0" l="59" r="69" t="0"/>
          <a:stretch/>
        </p:blipFill>
        <p:spPr>
          <a:xfrm>
            <a:off x="771590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94"/>
          <p:cNvSpPr txBox="1"/>
          <p:nvPr/>
        </p:nvSpPr>
        <p:spPr>
          <a:xfrm>
            <a:off x="33725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4" name="Google Shape;2224;p94"/>
          <p:cNvSpPr txBox="1"/>
          <p:nvPr/>
        </p:nvSpPr>
        <p:spPr>
          <a:xfrm>
            <a:off x="1937450" y="3439825"/>
            <a:ext cx="1834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5" name="Google Shape;2225;p94"/>
          <p:cNvSpPr txBox="1"/>
          <p:nvPr/>
        </p:nvSpPr>
        <p:spPr>
          <a:xfrm>
            <a:off x="377190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6" name="Google Shape;2226;p94"/>
          <p:cNvSpPr txBox="1"/>
          <p:nvPr/>
        </p:nvSpPr>
        <p:spPr>
          <a:xfrm>
            <a:off x="5489225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7" name="Google Shape;2227;p94"/>
          <p:cNvSpPr txBox="1"/>
          <p:nvPr/>
        </p:nvSpPr>
        <p:spPr>
          <a:xfrm>
            <a:off x="720655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28" name="Google Shape;2228;p94"/>
          <p:cNvPicPr preferRelativeResize="0"/>
          <p:nvPr/>
        </p:nvPicPr>
        <p:blipFill rotWithShape="1">
          <a:blip r:embed="rId11">
            <a:alphaModFix/>
          </a:blip>
          <a:srcRect b="0" l="59" r="69" t="0"/>
          <a:stretch/>
        </p:blipFill>
        <p:spPr>
          <a:xfrm>
            <a:off x="2488915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9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06240" y="26570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Google Shape;2230;p94"/>
          <p:cNvPicPr preferRelativeResize="0"/>
          <p:nvPr/>
        </p:nvPicPr>
        <p:blipFill rotWithShape="1">
          <a:blip r:embed="rId13">
            <a:alphaModFix/>
          </a:blip>
          <a:srcRect b="0" l="59" r="69" t="0"/>
          <a:stretch/>
        </p:blipFill>
        <p:spPr>
          <a:xfrm>
            <a:off x="5923564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p94"/>
          <p:cNvPicPr preferRelativeResize="0"/>
          <p:nvPr/>
        </p:nvPicPr>
        <p:blipFill rotWithShape="1">
          <a:blip r:embed="rId14">
            <a:alphaModFix/>
          </a:blip>
          <a:srcRect b="0" l="59" r="69" t="0"/>
          <a:stretch/>
        </p:blipFill>
        <p:spPr>
          <a:xfrm>
            <a:off x="7640890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94"/>
          <p:cNvPicPr preferRelativeResize="0"/>
          <p:nvPr/>
        </p:nvPicPr>
        <p:blipFill rotWithShape="1">
          <a:blip r:embed="rId15">
            <a:alphaModFix/>
          </a:blip>
          <a:srcRect b="0" l="59" r="69" t="0"/>
          <a:stretch/>
        </p:blipFill>
        <p:spPr>
          <a:xfrm>
            <a:off x="771590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233" name="Google Shape;2233;p94"/>
          <p:cNvSpPr txBox="1"/>
          <p:nvPr/>
        </p:nvSpPr>
        <p:spPr>
          <a:xfrm>
            <a:off x="33725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4" name="Google Shape;2234;p94"/>
          <p:cNvSpPr txBox="1"/>
          <p:nvPr/>
        </p:nvSpPr>
        <p:spPr>
          <a:xfrm>
            <a:off x="2054575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5" name="Google Shape;2235;p94"/>
          <p:cNvSpPr txBox="1"/>
          <p:nvPr/>
        </p:nvSpPr>
        <p:spPr>
          <a:xfrm>
            <a:off x="377190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b="1"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6" name="Google Shape;2236;p94"/>
          <p:cNvSpPr txBox="1"/>
          <p:nvPr/>
        </p:nvSpPr>
        <p:spPr>
          <a:xfrm>
            <a:off x="5489225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7" name="Google Shape;2237;p94"/>
          <p:cNvSpPr txBox="1"/>
          <p:nvPr/>
        </p:nvSpPr>
        <p:spPr>
          <a:xfrm>
            <a:off x="720655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38" name="Google Shape;2238;p94"/>
          <p:cNvPicPr preferRelativeResize="0"/>
          <p:nvPr/>
        </p:nvPicPr>
        <p:blipFill rotWithShape="1">
          <a:blip r:embed="rId16">
            <a:alphaModFix/>
          </a:blip>
          <a:srcRect b="0" l="59" r="69" t="0"/>
          <a:stretch/>
        </p:blipFill>
        <p:spPr>
          <a:xfrm>
            <a:off x="2488915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9" name="Google Shape;2239;p94"/>
          <p:cNvPicPr preferRelativeResize="0"/>
          <p:nvPr/>
        </p:nvPicPr>
        <p:blipFill rotWithShape="1">
          <a:blip r:embed="rId17">
            <a:alphaModFix/>
          </a:blip>
          <a:srcRect b="0" l="59" r="69" t="0"/>
          <a:stretch/>
        </p:blipFill>
        <p:spPr>
          <a:xfrm>
            <a:off x="4206240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240;p94"/>
          <p:cNvPicPr preferRelativeResize="0"/>
          <p:nvPr/>
        </p:nvPicPr>
        <p:blipFill rotWithShape="1">
          <a:blip r:embed="rId18">
            <a:alphaModFix/>
          </a:blip>
          <a:srcRect b="0" l="59" r="69" t="0"/>
          <a:stretch/>
        </p:blipFill>
        <p:spPr>
          <a:xfrm>
            <a:off x="5923564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1" name="Google Shape;2241;p94"/>
          <p:cNvPicPr preferRelativeResize="0"/>
          <p:nvPr/>
        </p:nvPicPr>
        <p:blipFill rotWithShape="1">
          <a:blip r:embed="rId19">
            <a:alphaModFix/>
          </a:blip>
          <a:srcRect b="0" l="59" r="69" t="0"/>
          <a:stretch/>
        </p:blipFill>
        <p:spPr>
          <a:xfrm>
            <a:off x="7640890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2" name="Google Shape;2242;p94"/>
          <p:cNvPicPr preferRelativeResize="0"/>
          <p:nvPr/>
        </p:nvPicPr>
        <p:blipFill rotWithShape="1">
          <a:blip r:embed="rId20">
            <a:alphaModFix/>
          </a:blip>
          <a:srcRect b="0" l="59" r="69" t="0"/>
          <a:stretch/>
        </p:blipFill>
        <p:spPr>
          <a:xfrm>
            <a:off x="77159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3" name="Google Shape;2243;p9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488915" y="1572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94"/>
          <p:cNvPicPr preferRelativeResize="0"/>
          <p:nvPr/>
        </p:nvPicPr>
        <p:blipFill rotWithShape="1">
          <a:blip r:embed="rId22">
            <a:alphaModFix/>
          </a:blip>
          <a:srcRect b="0" l="59" r="69" t="0"/>
          <a:stretch/>
        </p:blipFill>
        <p:spPr>
          <a:xfrm>
            <a:off x="420624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9" name="Google Shape;2249;p95"/>
          <p:cNvPicPr preferRelativeResize="0"/>
          <p:nvPr/>
        </p:nvPicPr>
        <p:blipFill rotWithShape="1">
          <a:blip r:embed="rId3">
            <a:alphaModFix/>
          </a:blip>
          <a:srcRect b="0" l="59" r="69" t="0"/>
          <a:stretch/>
        </p:blipFill>
        <p:spPr>
          <a:xfrm>
            <a:off x="77159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250" name="Google Shape;2250;p95"/>
          <p:cNvSpPr txBox="1"/>
          <p:nvPr/>
        </p:nvSpPr>
        <p:spPr>
          <a:xfrm>
            <a:off x="33725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1" name="Google Shape;2251;p95"/>
          <p:cNvSpPr txBox="1"/>
          <p:nvPr/>
        </p:nvSpPr>
        <p:spPr>
          <a:xfrm>
            <a:off x="2054575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2" name="Google Shape;2252;p95"/>
          <p:cNvSpPr txBox="1"/>
          <p:nvPr/>
        </p:nvSpPr>
        <p:spPr>
          <a:xfrm>
            <a:off x="377190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53" name="Google Shape;2253;p95"/>
          <p:cNvPicPr preferRelativeResize="0"/>
          <p:nvPr/>
        </p:nvPicPr>
        <p:blipFill rotWithShape="1">
          <a:blip r:embed="rId4">
            <a:alphaModFix/>
          </a:blip>
          <a:srcRect b="0" l="59" r="69" t="0"/>
          <a:stretch/>
        </p:blipFill>
        <p:spPr>
          <a:xfrm>
            <a:off x="2488915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95"/>
          <p:cNvPicPr preferRelativeResize="0"/>
          <p:nvPr/>
        </p:nvPicPr>
        <p:blipFill rotWithShape="1">
          <a:blip r:embed="rId5">
            <a:alphaModFix/>
          </a:blip>
          <a:srcRect b="0" l="59" r="69" t="0"/>
          <a:stretch/>
        </p:blipFill>
        <p:spPr>
          <a:xfrm>
            <a:off x="420624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1600" y="1839171"/>
            <a:ext cx="731500" cy="9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95"/>
          <p:cNvPicPr preferRelativeResize="0"/>
          <p:nvPr/>
        </p:nvPicPr>
        <p:blipFill rotWithShape="1">
          <a:blip r:embed="rId7">
            <a:alphaModFix/>
          </a:blip>
          <a:srcRect b="10" l="-20028" r="-20028" t="-10"/>
          <a:stretch/>
        </p:blipFill>
        <p:spPr>
          <a:xfrm>
            <a:off x="2488925" y="1839171"/>
            <a:ext cx="731500" cy="9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95"/>
          <p:cNvPicPr preferRelativeResize="0"/>
          <p:nvPr/>
        </p:nvPicPr>
        <p:blipFill rotWithShape="1">
          <a:blip r:embed="rId8">
            <a:alphaModFix/>
          </a:blip>
          <a:srcRect b="0" l="-7629" r="-7617" t="0"/>
          <a:stretch/>
        </p:blipFill>
        <p:spPr>
          <a:xfrm>
            <a:off x="4206250" y="1839171"/>
            <a:ext cx="731500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95"/>
          <p:cNvPicPr preferRelativeResize="0"/>
          <p:nvPr/>
        </p:nvPicPr>
        <p:blipFill rotWithShape="1">
          <a:blip r:embed="rId9">
            <a:alphaModFix/>
          </a:blip>
          <a:srcRect b="0" l="-3868" r="-3878" t="0"/>
          <a:stretch/>
        </p:blipFill>
        <p:spPr>
          <a:xfrm>
            <a:off x="5923575" y="1839171"/>
            <a:ext cx="731500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95"/>
          <p:cNvPicPr preferRelativeResize="0"/>
          <p:nvPr/>
        </p:nvPicPr>
        <p:blipFill rotWithShape="1">
          <a:blip r:embed="rId10">
            <a:alphaModFix/>
          </a:blip>
          <a:srcRect b="0" l="-792" r="-792" t="0"/>
          <a:stretch/>
        </p:blipFill>
        <p:spPr>
          <a:xfrm>
            <a:off x="7640900" y="1839171"/>
            <a:ext cx="731500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0" name="Google Shape;2260;p95"/>
          <p:cNvPicPr preferRelativeResize="0"/>
          <p:nvPr/>
        </p:nvPicPr>
        <p:blipFill rotWithShape="1">
          <a:blip r:embed="rId11">
            <a:alphaModFix/>
          </a:blip>
          <a:srcRect b="-10" l="-7339" r="-7339" t="0"/>
          <a:stretch/>
        </p:blipFill>
        <p:spPr>
          <a:xfrm>
            <a:off x="771600" y="3346621"/>
            <a:ext cx="731501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1" name="Google Shape;2261;p95"/>
          <p:cNvPicPr preferRelativeResize="0"/>
          <p:nvPr/>
        </p:nvPicPr>
        <p:blipFill rotWithShape="1">
          <a:blip r:embed="rId12">
            <a:alphaModFix/>
          </a:blip>
          <a:srcRect b="0" l="-1975" r="-1975" t="0"/>
          <a:stretch/>
        </p:blipFill>
        <p:spPr>
          <a:xfrm>
            <a:off x="2488925" y="3346621"/>
            <a:ext cx="731500" cy="9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2" name="Google Shape;2262;p95"/>
          <p:cNvPicPr preferRelativeResize="0"/>
          <p:nvPr/>
        </p:nvPicPr>
        <p:blipFill rotWithShape="1">
          <a:blip r:embed="rId13">
            <a:alphaModFix/>
          </a:blip>
          <a:srcRect b="10" l="-11096" r="-11108" t="-10"/>
          <a:stretch/>
        </p:blipFill>
        <p:spPr>
          <a:xfrm>
            <a:off x="4206250" y="3346621"/>
            <a:ext cx="731500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3" name="Google Shape;2263;p95"/>
          <p:cNvPicPr preferRelativeResize="0"/>
          <p:nvPr/>
        </p:nvPicPr>
        <p:blipFill rotWithShape="1">
          <a:blip r:embed="rId14">
            <a:alphaModFix/>
          </a:blip>
          <a:srcRect b="0" l="-2820" r="-2820" t="0"/>
          <a:stretch/>
        </p:blipFill>
        <p:spPr>
          <a:xfrm>
            <a:off x="5923575" y="3346621"/>
            <a:ext cx="731499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p95"/>
          <p:cNvPicPr preferRelativeResize="0"/>
          <p:nvPr/>
        </p:nvPicPr>
        <p:blipFill rotWithShape="1">
          <a:blip r:embed="rId15">
            <a:alphaModFix/>
          </a:blip>
          <a:srcRect b="-10" l="-2192" r="-2192" t="0"/>
          <a:stretch/>
        </p:blipFill>
        <p:spPr>
          <a:xfrm>
            <a:off x="7640900" y="3346621"/>
            <a:ext cx="731500" cy="98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9" name="Google Shape;2269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600" y="1323733"/>
            <a:ext cx="731500" cy="9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0" name="Google Shape;2270;p96"/>
          <p:cNvPicPr preferRelativeResize="0"/>
          <p:nvPr/>
        </p:nvPicPr>
        <p:blipFill rotWithShape="1">
          <a:blip r:embed="rId4">
            <a:alphaModFix/>
          </a:blip>
          <a:srcRect b="10" l="-20028" r="-20028" t="-10"/>
          <a:stretch/>
        </p:blipFill>
        <p:spPr>
          <a:xfrm>
            <a:off x="2488925" y="1323733"/>
            <a:ext cx="731500" cy="9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96"/>
          <p:cNvPicPr preferRelativeResize="0"/>
          <p:nvPr/>
        </p:nvPicPr>
        <p:blipFill rotWithShape="1">
          <a:blip r:embed="rId5">
            <a:alphaModFix/>
          </a:blip>
          <a:srcRect b="0" l="-7629" r="-7617" t="0"/>
          <a:stretch/>
        </p:blipFill>
        <p:spPr>
          <a:xfrm>
            <a:off x="4206250" y="1323733"/>
            <a:ext cx="731500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96"/>
          <p:cNvPicPr preferRelativeResize="0"/>
          <p:nvPr/>
        </p:nvPicPr>
        <p:blipFill rotWithShape="1">
          <a:blip r:embed="rId6">
            <a:alphaModFix/>
          </a:blip>
          <a:srcRect b="0" l="-3867" r="-3867" t="0"/>
          <a:stretch/>
        </p:blipFill>
        <p:spPr>
          <a:xfrm>
            <a:off x="5981375" y="1323733"/>
            <a:ext cx="731500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96"/>
          <p:cNvPicPr preferRelativeResize="0"/>
          <p:nvPr/>
        </p:nvPicPr>
        <p:blipFill rotWithShape="1">
          <a:blip r:embed="rId7">
            <a:alphaModFix/>
          </a:blip>
          <a:srcRect b="777" l="0" r="0" t="777"/>
          <a:stretch/>
        </p:blipFill>
        <p:spPr>
          <a:xfrm>
            <a:off x="7640900" y="1323733"/>
            <a:ext cx="731500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4" name="Google Shape;2274;p96"/>
          <p:cNvPicPr preferRelativeResize="0"/>
          <p:nvPr/>
        </p:nvPicPr>
        <p:blipFill rotWithShape="1">
          <a:blip r:embed="rId8">
            <a:alphaModFix/>
          </a:blip>
          <a:srcRect b="0" l="-7338" r="-7327" t="0"/>
          <a:stretch/>
        </p:blipFill>
        <p:spPr>
          <a:xfrm>
            <a:off x="771600" y="2831183"/>
            <a:ext cx="731501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5" name="Google Shape;2275;p96"/>
          <p:cNvPicPr preferRelativeResize="0"/>
          <p:nvPr/>
        </p:nvPicPr>
        <p:blipFill rotWithShape="1">
          <a:blip r:embed="rId9">
            <a:alphaModFix/>
          </a:blip>
          <a:srcRect b="0" l="-1975" r="-1975" t="0"/>
          <a:stretch/>
        </p:blipFill>
        <p:spPr>
          <a:xfrm>
            <a:off x="2488925" y="2831183"/>
            <a:ext cx="731500" cy="9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6" name="Google Shape;2276;p96"/>
          <p:cNvPicPr preferRelativeResize="0"/>
          <p:nvPr/>
        </p:nvPicPr>
        <p:blipFill rotWithShape="1">
          <a:blip r:embed="rId10">
            <a:alphaModFix/>
          </a:blip>
          <a:srcRect b="0" l="-11096" r="-11108" t="0"/>
          <a:stretch/>
        </p:blipFill>
        <p:spPr>
          <a:xfrm>
            <a:off x="4206250" y="2831183"/>
            <a:ext cx="731500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Google Shape;2277;p96"/>
          <p:cNvPicPr preferRelativeResize="0"/>
          <p:nvPr/>
        </p:nvPicPr>
        <p:blipFill rotWithShape="1">
          <a:blip r:embed="rId11">
            <a:alphaModFix/>
          </a:blip>
          <a:srcRect b="-1578" l="-4478" r="-4478" t="-1567"/>
          <a:stretch/>
        </p:blipFill>
        <p:spPr>
          <a:xfrm>
            <a:off x="5923575" y="2831183"/>
            <a:ext cx="731499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Google Shape;2278;p96"/>
          <p:cNvPicPr preferRelativeResize="0"/>
          <p:nvPr/>
        </p:nvPicPr>
        <p:blipFill rotWithShape="1">
          <a:blip r:embed="rId12">
            <a:alphaModFix/>
          </a:blip>
          <a:srcRect b="-10" l="-2192" r="-2192" t="0"/>
          <a:stretch/>
        </p:blipFill>
        <p:spPr>
          <a:xfrm>
            <a:off x="7640900" y="2831183"/>
            <a:ext cx="731500" cy="98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46"/>
          <p:cNvSpPr txBox="1"/>
          <p:nvPr>
            <p:ph type="title"/>
          </p:nvPr>
        </p:nvSpPr>
        <p:spPr>
          <a:xfrm>
            <a:off x="446650" y="2676750"/>
            <a:ext cx="4273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roxima Nova"/>
              <a:buNone/>
            </a:pPr>
            <a:endParaRPr/>
          </a:p>
        </p:txBody>
      </p:sp>
      <p:sp>
        <p:nvSpPr>
          <p:cNvPr id="1248" name="Google Shape;1248;p46"/>
          <p:cNvSpPr txBox="1"/>
          <p:nvPr>
            <p:ph idx="1" type="subTitle"/>
          </p:nvPr>
        </p:nvSpPr>
        <p:spPr>
          <a:xfrm>
            <a:off x="446650" y="3732650"/>
            <a:ext cx="4273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</a:pPr>
            <a:endParaRPr/>
          </a:p>
        </p:txBody>
      </p:sp>
      <p:sp>
        <p:nvSpPr>
          <p:cNvPr id="1249" name="Google Shape;1249;p46"/>
          <p:cNvSpPr txBox="1"/>
          <p:nvPr>
            <p:ph idx="2" type="body"/>
          </p:nvPr>
        </p:nvSpPr>
        <p:spPr>
          <a:xfrm>
            <a:off x="446650" y="4668712"/>
            <a:ext cx="4578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descr="shutterstock_1682158588 resized.jpg" id="1250" name="Google Shape;1250;p46"/>
          <p:cNvPicPr preferRelativeResize="0"/>
          <p:nvPr/>
        </p:nvPicPr>
        <p:blipFill rotWithShape="1">
          <a:blip r:embed="rId3">
            <a:alphaModFix/>
          </a:blip>
          <a:srcRect b="0" l="30754" r="30754" t="0"/>
          <a:stretch/>
        </p:blipFill>
        <p:spPr>
          <a:xfrm>
            <a:off x="5058150" y="-617974"/>
            <a:ext cx="3891247" cy="6739899"/>
          </a:xfrm>
          <a:custGeom>
            <a:rect b="b" l="l" r="r" t="t"/>
            <a:pathLst>
              <a:path extrusionOk="0" h="9046844" w="5223150">
                <a:moveTo>
                  <a:pt x="0" y="0"/>
                </a:moveTo>
                <a:lnTo>
                  <a:pt x="5223150" y="3015573"/>
                </a:lnTo>
                <a:lnTo>
                  <a:pt x="5223150" y="9046844"/>
                </a:lnTo>
                <a:lnTo>
                  <a:pt x="0" y="6031209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47"/>
          <p:cNvSpPr txBox="1"/>
          <p:nvPr>
            <p:ph type="title"/>
          </p:nvPr>
        </p:nvSpPr>
        <p:spPr>
          <a:xfrm>
            <a:off x="446650" y="2676750"/>
            <a:ext cx="43221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200"/>
              <a:buFont typeface="Proxima Nova"/>
              <a:buNone/>
            </a:pPr>
            <a:endParaRPr/>
          </a:p>
        </p:txBody>
      </p:sp>
      <p:sp>
        <p:nvSpPr>
          <p:cNvPr id="1256" name="Google Shape;1256;p47"/>
          <p:cNvSpPr txBox="1"/>
          <p:nvPr>
            <p:ph idx="1" type="subTitle"/>
          </p:nvPr>
        </p:nvSpPr>
        <p:spPr>
          <a:xfrm>
            <a:off x="446650" y="3732650"/>
            <a:ext cx="43221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roxima Nova"/>
              <a:buNone/>
            </a:pPr>
            <a:endParaRPr/>
          </a:p>
        </p:txBody>
      </p:sp>
      <p:sp>
        <p:nvSpPr>
          <p:cNvPr id="1257" name="Google Shape;1257;p47"/>
          <p:cNvSpPr txBox="1"/>
          <p:nvPr>
            <p:ph idx="2" type="body"/>
          </p:nvPr>
        </p:nvSpPr>
        <p:spPr>
          <a:xfrm>
            <a:off x="446650" y="4668712"/>
            <a:ext cx="4578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descr="shutterstock_1682158588 resized.jpg" id="1258" name="Google Shape;1258;p47"/>
          <p:cNvPicPr preferRelativeResize="0"/>
          <p:nvPr/>
        </p:nvPicPr>
        <p:blipFill rotWithShape="1">
          <a:blip r:embed="rId3">
            <a:alphaModFix/>
          </a:blip>
          <a:srcRect b="0" l="30754" r="30754" t="0"/>
          <a:stretch/>
        </p:blipFill>
        <p:spPr>
          <a:xfrm>
            <a:off x="5058150" y="-617974"/>
            <a:ext cx="3891247" cy="6739899"/>
          </a:xfrm>
          <a:custGeom>
            <a:rect b="b" l="l" r="r" t="t"/>
            <a:pathLst>
              <a:path extrusionOk="0" h="9046844" w="5223150">
                <a:moveTo>
                  <a:pt x="0" y="0"/>
                </a:moveTo>
                <a:lnTo>
                  <a:pt x="5223150" y="3015573"/>
                </a:lnTo>
                <a:lnTo>
                  <a:pt x="5223150" y="9046844"/>
                </a:lnTo>
                <a:lnTo>
                  <a:pt x="0" y="6031209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48"/>
          <p:cNvSpPr txBox="1"/>
          <p:nvPr>
            <p:ph type="title"/>
          </p:nvPr>
        </p:nvSpPr>
        <p:spPr>
          <a:xfrm>
            <a:off x="446650" y="2270325"/>
            <a:ext cx="6355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</a:pPr>
            <a:r>
              <a:t>Campaign Overview</a:t>
            </a:r>
            <a:endParaRPr/>
          </a:p>
        </p:txBody>
      </p:sp>
      <p:sp>
        <p:nvSpPr>
          <p:cNvPr id="1264" name="Google Shape;1264;p48"/>
          <p:cNvSpPr txBox="1"/>
          <p:nvPr>
            <p:ph idx="1" type="subTitle"/>
          </p:nvPr>
        </p:nvSpPr>
        <p:spPr>
          <a:xfrm>
            <a:off x="446650" y="2754300"/>
            <a:ext cx="6355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</a:pPr>
            <a:r>
              <a:t>Strategic Context &amp; Objectives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49"/>
          <p:cNvSpPr txBox="1"/>
          <p:nvPr>
            <p:ph type="title"/>
          </p:nvPr>
        </p:nvSpPr>
        <p:spPr>
          <a:xfrm>
            <a:off x="446650" y="2270325"/>
            <a:ext cx="6355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</a:pPr>
            <a:r>
              <a:t>Audience Segmentation</a:t>
            </a:r>
            <a:endParaRPr/>
          </a:p>
        </p:txBody>
      </p:sp>
      <p:sp>
        <p:nvSpPr>
          <p:cNvPr id="1270" name="Google Shape;1270;p49"/>
          <p:cNvSpPr txBox="1"/>
          <p:nvPr>
            <p:ph idx="1" type="subTitle"/>
          </p:nvPr>
        </p:nvSpPr>
        <p:spPr>
          <a:xfrm>
            <a:off x="446650" y="2754300"/>
            <a:ext cx="6355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</a:pPr>
            <a:r>
              <a:t>Who We're Reaching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struct Brand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6E6E6"/>
      </a:lt2>
      <a:accent1>
        <a:srgbClr val="1E5AA8"/>
      </a:accent1>
      <a:accent2>
        <a:srgbClr val="CC0000"/>
      </a:accent2>
      <a:accent3>
        <a:srgbClr val="00852B"/>
      </a:accent3>
      <a:accent4>
        <a:srgbClr val="901F76"/>
      </a:accent4>
      <a:accent5>
        <a:srgbClr val="FAC80A"/>
      </a:accent5>
      <a:accent6>
        <a:srgbClr val="80808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